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2F7221-D373-463E-B32B-F033321C942C}" v="2" dt="2023-02-15T11:07:17.4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1" d="100"/>
          <a:sy n="41" d="100"/>
        </p:scale>
        <p:origin x="1200" y="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ye Lloyd-Jones" userId="5be62e60-938a-45cf-a6c7-349b69a1a2a8" providerId="ADAL" clId="{C42F7221-D373-463E-B32B-F033321C942C}"/>
    <pc:docChg chg="undo custSel addSld modSld">
      <pc:chgData name="Faye Lloyd-Jones" userId="5be62e60-938a-45cf-a6c7-349b69a1a2a8" providerId="ADAL" clId="{C42F7221-D373-463E-B32B-F033321C942C}" dt="2023-02-17T10:40:33.138" v="62" actId="1076"/>
      <pc:docMkLst>
        <pc:docMk/>
      </pc:docMkLst>
      <pc:sldChg chg="delSp modSp mod">
        <pc:chgData name="Faye Lloyd-Jones" userId="5be62e60-938a-45cf-a6c7-349b69a1a2a8" providerId="ADAL" clId="{C42F7221-D373-463E-B32B-F033321C942C}" dt="2023-02-14T14:10:40.362" v="3" actId="478"/>
        <pc:sldMkLst>
          <pc:docMk/>
          <pc:sldMk cId="1674055797" sldId="256"/>
        </pc:sldMkLst>
        <pc:spChg chg="del mod">
          <ac:chgData name="Faye Lloyd-Jones" userId="5be62e60-938a-45cf-a6c7-349b69a1a2a8" providerId="ADAL" clId="{C42F7221-D373-463E-B32B-F033321C942C}" dt="2023-02-14T14:10:35.912" v="1" actId="478"/>
          <ac:spMkLst>
            <pc:docMk/>
            <pc:sldMk cId="1674055797" sldId="256"/>
            <ac:spMk id="2" creationId="{42293C36-6239-3BA3-6374-F0B4BDEA7A3D}"/>
          </ac:spMkLst>
        </pc:spChg>
        <pc:spChg chg="del mod">
          <ac:chgData name="Faye Lloyd-Jones" userId="5be62e60-938a-45cf-a6c7-349b69a1a2a8" providerId="ADAL" clId="{C42F7221-D373-463E-B32B-F033321C942C}" dt="2023-02-14T14:10:40.362" v="3" actId="478"/>
          <ac:spMkLst>
            <pc:docMk/>
            <pc:sldMk cId="1674055797" sldId="256"/>
            <ac:spMk id="3" creationId="{58EB2752-1D62-3770-679E-0D7E2993A589}"/>
          </ac:spMkLst>
        </pc:spChg>
      </pc:sldChg>
      <pc:sldChg chg="addSp delSp modSp add mod">
        <pc:chgData name="Faye Lloyd-Jones" userId="5be62e60-938a-45cf-a6c7-349b69a1a2a8" providerId="ADAL" clId="{C42F7221-D373-463E-B32B-F033321C942C}" dt="2023-02-17T10:40:01.141" v="54" actId="20577"/>
        <pc:sldMkLst>
          <pc:docMk/>
          <pc:sldMk cId="1710039464" sldId="258"/>
        </pc:sldMkLst>
        <pc:spChg chg="add mod">
          <ac:chgData name="Faye Lloyd-Jones" userId="5be62e60-938a-45cf-a6c7-349b69a1a2a8" providerId="ADAL" clId="{C42F7221-D373-463E-B32B-F033321C942C}" dt="2023-02-17T10:40:01.141" v="54" actId="20577"/>
          <ac:spMkLst>
            <pc:docMk/>
            <pc:sldMk cId="1710039464" sldId="258"/>
            <ac:spMk id="3" creationId="{C4BE64DD-D8A2-CF7A-74D5-F3AF3C8C9377}"/>
          </ac:spMkLst>
        </pc:spChg>
        <pc:spChg chg="mod">
          <ac:chgData name="Faye Lloyd-Jones" userId="5be62e60-938a-45cf-a6c7-349b69a1a2a8" providerId="ADAL" clId="{C42F7221-D373-463E-B32B-F033321C942C}" dt="2023-02-15T11:06:26.186" v="12" actId="1076"/>
          <ac:spMkLst>
            <pc:docMk/>
            <pc:sldMk cId="1710039464" sldId="258"/>
            <ac:spMk id="6" creationId="{1F06BBFF-1CD8-83D7-B2A9-107E82662735}"/>
          </ac:spMkLst>
        </pc:spChg>
        <pc:spChg chg="del mod">
          <ac:chgData name="Faye Lloyd-Jones" userId="5be62e60-938a-45cf-a6c7-349b69a1a2a8" providerId="ADAL" clId="{C42F7221-D373-463E-B32B-F033321C942C}" dt="2023-02-15T11:01:55.522" v="8" actId="478"/>
          <ac:spMkLst>
            <pc:docMk/>
            <pc:sldMk cId="1710039464" sldId="258"/>
            <ac:spMk id="7" creationId="{421BF0A7-AD9B-5FD8-7846-FF81CB633FC5}"/>
          </ac:spMkLst>
        </pc:spChg>
        <pc:spChg chg="del mod">
          <ac:chgData name="Faye Lloyd-Jones" userId="5be62e60-938a-45cf-a6c7-349b69a1a2a8" providerId="ADAL" clId="{C42F7221-D373-463E-B32B-F033321C942C}" dt="2023-02-15T11:01:52.516" v="6" actId="478"/>
          <ac:spMkLst>
            <pc:docMk/>
            <pc:sldMk cId="1710039464" sldId="258"/>
            <ac:spMk id="8" creationId="{E949B4EB-0CA3-AF22-772F-1F760B3AD307}"/>
          </ac:spMkLst>
        </pc:spChg>
      </pc:sldChg>
      <pc:sldChg chg="addSp delSp modSp add mod">
        <pc:chgData name="Faye Lloyd-Jones" userId="5be62e60-938a-45cf-a6c7-349b69a1a2a8" providerId="ADAL" clId="{C42F7221-D373-463E-B32B-F033321C942C}" dt="2023-02-17T10:40:07.264" v="56" actId="20577"/>
        <pc:sldMkLst>
          <pc:docMk/>
          <pc:sldMk cId="3416296334" sldId="259"/>
        </pc:sldMkLst>
        <pc:spChg chg="del mod">
          <ac:chgData name="Faye Lloyd-Jones" userId="5be62e60-938a-45cf-a6c7-349b69a1a2a8" providerId="ADAL" clId="{C42F7221-D373-463E-B32B-F033321C942C}" dt="2023-02-15T11:07:29.787" v="27"/>
          <ac:spMkLst>
            <pc:docMk/>
            <pc:sldMk cId="3416296334" sldId="259"/>
            <ac:spMk id="3" creationId="{C4BE64DD-D8A2-CF7A-74D5-F3AF3C8C9377}"/>
          </ac:spMkLst>
        </pc:spChg>
        <pc:spChg chg="add mod">
          <ac:chgData name="Faye Lloyd-Jones" userId="5be62e60-938a-45cf-a6c7-349b69a1a2a8" providerId="ADAL" clId="{C42F7221-D373-463E-B32B-F033321C942C}" dt="2023-02-17T10:40:07.264" v="56" actId="20577"/>
          <ac:spMkLst>
            <pc:docMk/>
            <pc:sldMk cId="3416296334" sldId="259"/>
            <ac:spMk id="4" creationId="{DBB3425B-ABBD-0968-F59C-2EAFC64BA41A}"/>
          </ac:spMkLst>
        </pc:spChg>
      </pc:sldChg>
      <pc:sldChg chg="modSp add mod">
        <pc:chgData name="Faye Lloyd-Jones" userId="5be62e60-938a-45cf-a6c7-349b69a1a2a8" providerId="ADAL" clId="{C42F7221-D373-463E-B32B-F033321C942C}" dt="2023-02-17T10:40:13.600" v="58" actId="20577"/>
        <pc:sldMkLst>
          <pc:docMk/>
          <pc:sldMk cId="3211334526" sldId="260"/>
        </pc:sldMkLst>
        <pc:spChg chg="mod">
          <ac:chgData name="Faye Lloyd-Jones" userId="5be62e60-938a-45cf-a6c7-349b69a1a2a8" providerId="ADAL" clId="{C42F7221-D373-463E-B32B-F033321C942C}" dt="2023-02-17T10:40:13.600" v="58" actId="20577"/>
          <ac:spMkLst>
            <pc:docMk/>
            <pc:sldMk cId="3211334526" sldId="260"/>
            <ac:spMk id="4" creationId="{DBB3425B-ABBD-0968-F59C-2EAFC64BA41A}"/>
          </ac:spMkLst>
        </pc:spChg>
      </pc:sldChg>
      <pc:sldChg chg="addSp delSp modSp add mod">
        <pc:chgData name="Faye Lloyd-Jones" userId="5be62e60-938a-45cf-a6c7-349b69a1a2a8" providerId="ADAL" clId="{C42F7221-D373-463E-B32B-F033321C942C}" dt="2023-02-17T10:40:21.076" v="60" actId="20577"/>
        <pc:sldMkLst>
          <pc:docMk/>
          <pc:sldMk cId="2216759244" sldId="261"/>
        </pc:sldMkLst>
        <pc:spChg chg="add del mod">
          <ac:chgData name="Faye Lloyd-Jones" userId="5be62e60-938a-45cf-a6c7-349b69a1a2a8" providerId="ADAL" clId="{C42F7221-D373-463E-B32B-F033321C942C}" dt="2023-02-17T10:40:21.076" v="60" actId="20577"/>
          <ac:spMkLst>
            <pc:docMk/>
            <pc:sldMk cId="2216759244" sldId="261"/>
            <ac:spMk id="4" creationId="{DBB3425B-ABBD-0968-F59C-2EAFC64BA41A}"/>
          </ac:spMkLst>
        </pc:spChg>
      </pc:sldChg>
      <pc:sldChg chg="modSp add mod">
        <pc:chgData name="Faye Lloyd-Jones" userId="5be62e60-938a-45cf-a6c7-349b69a1a2a8" providerId="ADAL" clId="{C42F7221-D373-463E-B32B-F033321C942C}" dt="2023-02-17T10:40:33.138" v="62" actId="1076"/>
        <pc:sldMkLst>
          <pc:docMk/>
          <pc:sldMk cId="2751993816" sldId="262"/>
        </pc:sldMkLst>
        <pc:spChg chg="mod">
          <ac:chgData name="Faye Lloyd-Jones" userId="5be62e60-938a-45cf-a6c7-349b69a1a2a8" providerId="ADAL" clId="{C42F7221-D373-463E-B32B-F033321C942C}" dt="2023-02-17T10:40:33.138" v="62" actId="1076"/>
          <ac:spMkLst>
            <pc:docMk/>
            <pc:sldMk cId="2751993816" sldId="262"/>
            <ac:spMk id="4" creationId="{DBB3425B-ABBD-0968-F59C-2EAFC64BA41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26E8F2-C596-40F6-B48E-097E90BE7FB1}" type="datetimeFigureOut">
              <a:rPr lang="en-GB" smtClean="0"/>
              <a:t>17/02/2023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68B12A-B462-405B-BB5D-6CFAE4C47962}" type="slidenum">
              <a:rPr lang="en-GB" smtClean="0"/>
              <a:t>‹#›</a:t>
            </a:fld>
            <a:endParaRPr lang="en-GB"/>
          </a:p>
        </p:txBody>
      </p:sp>
    </p:spTree>
    <p:extLst>
      <p:ext uri="{BB962C8B-B14F-4D97-AF65-F5344CB8AC3E}">
        <p14:creationId xmlns:p14="http://schemas.microsoft.com/office/powerpoint/2010/main" val="3654413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26E8F2-C596-40F6-B48E-097E90BE7FB1}" type="datetimeFigureOut">
              <a:rPr lang="en-GB" smtClean="0"/>
              <a:t>17/02/2023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68B12A-B462-405B-BB5D-6CFAE4C47962}" type="slidenum">
              <a:rPr lang="en-GB" smtClean="0"/>
              <a:t>‹#›</a:t>
            </a:fld>
            <a:endParaRPr lang="en-GB"/>
          </a:p>
        </p:txBody>
      </p:sp>
    </p:spTree>
    <p:extLst>
      <p:ext uri="{BB962C8B-B14F-4D97-AF65-F5344CB8AC3E}">
        <p14:creationId xmlns:p14="http://schemas.microsoft.com/office/powerpoint/2010/main" val="3129565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26E8F2-C596-40F6-B48E-097E90BE7FB1}" type="datetimeFigureOut">
              <a:rPr lang="en-GB" smtClean="0"/>
              <a:t>17/02/2023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68B12A-B462-405B-BB5D-6CFAE4C47962}" type="slidenum">
              <a:rPr lang="en-GB" smtClean="0"/>
              <a:t>‹#›</a:t>
            </a:fld>
            <a:endParaRPr lang="en-GB"/>
          </a:p>
        </p:txBody>
      </p:sp>
    </p:spTree>
    <p:extLst>
      <p:ext uri="{BB962C8B-B14F-4D97-AF65-F5344CB8AC3E}">
        <p14:creationId xmlns:p14="http://schemas.microsoft.com/office/powerpoint/2010/main" val="1123618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26E8F2-C596-40F6-B48E-097E90BE7FB1}" type="datetimeFigureOut">
              <a:rPr lang="en-GB" smtClean="0"/>
              <a:t>17/02/2023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68B12A-B462-405B-BB5D-6CFAE4C47962}" type="slidenum">
              <a:rPr lang="en-GB" smtClean="0"/>
              <a:t>‹#›</a:t>
            </a:fld>
            <a:endParaRPr lang="en-GB"/>
          </a:p>
        </p:txBody>
      </p:sp>
    </p:spTree>
    <p:extLst>
      <p:ext uri="{BB962C8B-B14F-4D97-AF65-F5344CB8AC3E}">
        <p14:creationId xmlns:p14="http://schemas.microsoft.com/office/powerpoint/2010/main" val="2555645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26E8F2-C596-40F6-B48E-097E90BE7FB1}" type="datetimeFigureOut">
              <a:rPr lang="en-GB" smtClean="0"/>
              <a:t>17/02/2023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68B12A-B462-405B-BB5D-6CFAE4C47962}" type="slidenum">
              <a:rPr lang="en-GB" smtClean="0"/>
              <a:t>‹#›</a:t>
            </a:fld>
            <a:endParaRPr lang="en-GB"/>
          </a:p>
        </p:txBody>
      </p:sp>
    </p:spTree>
    <p:extLst>
      <p:ext uri="{BB962C8B-B14F-4D97-AF65-F5344CB8AC3E}">
        <p14:creationId xmlns:p14="http://schemas.microsoft.com/office/powerpoint/2010/main" val="979518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26E8F2-C596-40F6-B48E-097E90BE7FB1}" type="datetimeFigureOut">
              <a:rPr lang="en-GB" smtClean="0"/>
              <a:t>17/02/2023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68B12A-B462-405B-BB5D-6CFAE4C47962}" type="slidenum">
              <a:rPr lang="en-GB" smtClean="0"/>
              <a:t>‹#›</a:t>
            </a:fld>
            <a:endParaRPr lang="en-GB"/>
          </a:p>
        </p:txBody>
      </p:sp>
    </p:spTree>
    <p:extLst>
      <p:ext uri="{BB962C8B-B14F-4D97-AF65-F5344CB8AC3E}">
        <p14:creationId xmlns:p14="http://schemas.microsoft.com/office/powerpoint/2010/main" val="1161862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26E8F2-C596-40F6-B48E-097E90BE7FB1}" type="datetimeFigureOut">
              <a:rPr lang="en-GB" smtClean="0"/>
              <a:t>17/02/2023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C68B12A-B462-405B-BB5D-6CFAE4C47962}" type="slidenum">
              <a:rPr lang="en-GB" smtClean="0"/>
              <a:t>‹#›</a:t>
            </a:fld>
            <a:endParaRPr lang="en-GB"/>
          </a:p>
        </p:txBody>
      </p:sp>
    </p:spTree>
    <p:extLst>
      <p:ext uri="{BB962C8B-B14F-4D97-AF65-F5344CB8AC3E}">
        <p14:creationId xmlns:p14="http://schemas.microsoft.com/office/powerpoint/2010/main" val="3694344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26E8F2-C596-40F6-B48E-097E90BE7FB1}" type="datetimeFigureOut">
              <a:rPr lang="en-GB" smtClean="0"/>
              <a:t>17/02/2023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C68B12A-B462-405B-BB5D-6CFAE4C47962}" type="slidenum">
              <a:rPr lang="en-GB" smtClean="0"/>
              <a:t>‹#›</a:t>
            </a:fld>
            <a:endParaRPr lang="en-GB"/>
          </a:p>
        </p:txBody>
      </p:sp>
    </p:spTree>
    <p:extLst>
      <p:ext uri="{BB962C8B-B14F-4D97-AF65-F5344CB8AC3E}">
        <p14:creationId xmlns:p14="http://schemas.microsoft.com/office/powerpoint/2010/main" val="3729267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26E8F2-C596-40F6-B48E-097E90BE7FB1}" type="datetimeFigureOut">
              <a:rPr lang="en-GB" smtClean="0"/>
              <a:t>17/02/2023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C68B12A-B462-405B-BB5D-6CFAE4C47962}" type="slidenum">
              <a:rPr lang="en-GB" smtClean="0"/>
              <a:t>‹#›</a:t>
            </a:fld>
            <a:endParaRPr lang="en-GB"/>
          </a:p>
        </p:txBody>
      </p:sp>
    </p:spTree>
    <p:extLst>
      <p:ext uri="{BB962C8B-B14F-4D97-AF65-F5344CB8AC3E}">
        <p14:creationId xmlns:p14="http://schemas.microsoft.com/office/powerpoint/2010/main" val="1758914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26E8F2-C596-40F6-B48E-097E90BE7FB1}" type="datetimeFigureOut">
              <a:rPr lang="en-GB" smtClean="0"/>
              <a:t>17/02/2023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68B12A-B462-405B-BB5D-6CFAE4C47962}" type="slidenum">
              <a:rPr lang="en-GB" smtClean="0"/>
              <a:t>‹#›</a:t>
            </a:fld>
            <a:endParaRPr lang="en-GB"/>
          </a:p>
        </p:txBody>
      </p:sp>
    </p:spTree>
    <p:extLst>
      <p:ext uri="{BB962C8B-B14F-4D97-AF65-F5344CB8AC3E}">
        <p14:creationId xmlns:p14="http://schemas.microsoft.com/office/powerpoint/2010/main" val="1226886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26E8F2-C596-40F6-B48E-097E90BE7FB1}" type="datetimeFigureOut">
              <a:rPr lang="en-GB" smtClean="0"/>
              <a:t>17/02/2023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68B12A-B462-405B-BB5D-6CFAE4C47962}" type="slidenum">
              <a:rPr lang="en-GB" smtClean="0"/>
              <a:t>‹#›</a:t>
            </a:fld>
            <a:endParaRPr lang="en-GB"/>
          </a:p>
        </p:txBody>
      </p:sp>
    </p:spTree>
    <p:extLst>
      <p:ext uri="{BB962C8B-B14F-4D97-AF65-F5344CB8AC3E}">
        <p14:creationId xmlns:p14="http://schemas.microsoft.com/office/powerpoint/2010/main" val="3917844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26E8F2-C596-40F6-B48E-097E90BE7FB1}" type="datetimeFigureOut">
              <a:rPr lang="en-GB" smtClean="0"/>
              <a:t>17/02/2023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68B12A-B462-405B-BB5D-6CFAE4C47962}" type="slidenum">
              <a:rPr lang="en-GB" smtClean="0"/>
              <a:t>‹#›</a:t>
            </a:fld>
            <a:endParaRPr lang="en-GB"/>
          </a:p>
        </p:txBody>
      </p:sp>
    </p:spTree>
    <p:extLst>
      <p:ext uri="{BB962C8B-B14F-4D97-AF65-F5344CB8AC3E}">
        <p14:creationId xmlns:p14="http://schemas.microsoft.com/office/powerpoint/2010/main" val="9088553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ircle&#10;&#10;Description automatically generated">
            <a:extLst>
              <a:ext uri="{FF2B5EF4-FFF2-40B4-BE49-F238E27FC236}">
                <a16:creationId xmlns:a16="http://schemas.microsoft.com/office/drawing/2014/main" id="{A28A2D7E-FD55-9268-44B9-E8FA84FBFC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descr="Text, logo, company name&#10;&#10;Description automatically generated">
            <a:extLst>
              <a:ext uri="{FF2B5EF4-FFF2-40B4-BE49-F238E27FC236}">
                <a16:creationId xmlns:a16="http://schemas.microsoft.com/office/drawing/2014/main" id="{145C8B3C-E786-FFE7-1BBD-6B3A0899D7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18" y="5383162"/>
            <a:ext cx="1049305" cy="1180329"/>
          </a:xfrm>
          <a:prstGeom prst="rect">
            <a:avLst/>
          </a:prstGeom>
        </p:spPr>
      </p:pic>
    </p:spTree>
    <p:extLst>
      <p:ext uri="{BB962C8B-B14F-4D97-AF65-F5344CB8AC3E}">
        <p14:creationId xmlns:p14="http://schemas.microsoft.com/office/powerpoint/2010/main" val="1674055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5676C-C07C-7693-16F0-A1C7B2282CCF}"/>
              </a:ext>
            </a:extLst>
          </p:cNvPr>
          <p:cNvSpPr>
            <a:spLocks noGrp="1"/>
          </p:cNvSpPr>
          <p:nvPr>
            <p:ph type="title"/>
          </p:nvPr>
        </p:nvSpPr>
        <p:spPr/>
        <p:txBody>
          <a:bodyPr/>
          <a:lstStyle/>
          <a:p>
            <a:endParaRPr lang="en-GB"/>
          </a:p>
        </p:txBody>
      </p:sp>
      <p:pic>
        <p:nvPicPr>
          <p:cNvPr id="5" name="Content Placeholder 4" descr="Background pattern&#10;&#10;Description automatically generated">
            <a:extLst>
              <a:ext uri="{FF2B5EF4-FFF2-40B4-BE49-F238E27FC236}">
                <a16:creationId xmlns:a16="http://schemas.microsoft.com/office/drawing/2014/main" id="{6951FFC8-76D9-77F7-1EC4-0A3AEA6F90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8" cy="6858000"/>
          </a:xfrm>
        </p:spPr>
      </p:pic>
      <p:sp>
        <p:nvSpPr>
          <p:cNvPr id="6" name="Rectangle 5">
            <a:extLst>
              <a:ext uri="{FF2B5EF4-FFF2-40B4-BE49-F238E27FC236}">
                <a16:creationId xmlns:a16="http://schemas.microsoft.com/office/drawing/2014/main" id="{1F06BBFF-1CD8-83D7-B2A9-107E82662735}"/>
              </a:ext>
            </a:extLst>
          </p:cNvPr>
          <p:cNvSpPr/>
          <p:nvPr/>
        </p:nvSpPr>
        <p:spPr>
          <a:xfrm>
            <a:off x="763605" y="729113"/>
            <a:ext cx="7491396" cy="5544687"/>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7" name="TextBox 6">
            <a:extLst>
              <a:ext uri="{FF2B5EF4-FFF2-40B4-BE49-F238E27FC236}">
                <a16:creationId xmlns:a16="http://schemas.microsoft.com/office/drawing/2014/main" id="{421BF0A7-AD9B-5FD8-7846-FF81CB633FC5}"/>
              </a:ext>
            </a:extLst>
          </p:cNvPr>
          <p:cNvSpPr txBox="1"/>
          <p:nvPr/>
        </p:nvSpPr>
        <p:spPr>
          <a:xfrm>
            <a:off x="971551" y="885829"/>
            <a:ext cx="7068865" cy="769441"/>
          </a:xfrm>
          <a:prstGeom prst="rect">
            <a:avLst/>
          </a:prstGeom>
          <a:noFill/>
        </p:spPr>
        <p:txBody>
          <a:bodyPr wrap="square" rtlCol="0">
            <a:spAutoFit/>
          </a:bodyPr>
          <a:lstStyle/>
          <a:p>
            <a:pPr algn="ctr"/>
            <a:r>
              <a:rPr lang="en-GB" sz="4400" dirty="0">
                <a:solidFill>
                  <a:srgbClr val="CB2959"/>
                </a:solidFill>
                <a:latin typeface="Verdana" panose="020B0604030504040204" pitchFamily="34" charset="0"/>
                <a:ea typeface="Verdana" panose="020B0604030504040204" pitchFamily="34" charset="0"/>
              </a:rPr>
              <a:t>Add a heading</a:t>
            </a:r>
          </a:p>
        </p:txBody>
      </p:sp>
      <p:sp>
        <p:nvSpPr>
          <p:cNvPr id="8" name="TextBox 7">
            <a:extLst>
              <a:ext uri="{FF2B5EF4-FFF2-40B4-BE49-F238E27FC236}">
                <a16:creationId xmlns:a16="http://schemas.microsoft.com/office/drawing/2014/main" id="{E949B4EB-0CA3-AF22-772F-1F760B3AD307}"/>
              </a:ext>
            </a:extLst>
          </p:cNvPr>
          <p:cNvSpPr txBox="1"/>
          <p:nvPr/>
        </p:nvSpPr>
        <p:spPr>
          <a:xfrm>
            <a:off x="1057277" y="1655265"/>
            <a:ext cx="6918324" cy="369332"/>
          </a:xfrm>
          <a:prstGeom prst="rect">
            <a:avLst/>
          </a:prstGeom>
          <a:noFill/>
        </p:spPr>
        <p:txBody>
          <a:bodyPr wrap="square" rtlCol="0">
            <a:spAutoFit/>
          </a:bodyPr>
          <a:lstStyle/>
          <a:p>
            <a:pPr algn="ctr"/>
            <a:r>
              <a:rPr lang="en-GB" dirty="0"/>
              <a:t>Add a subheading</a:t>
            </a:r>
          </a:p>
        </p:txBody>
      </p:sp>
    </p:spTree>
    <p:extLst>
      <p:ext uri="{BB962C8B-B14F-4D97-AF65-F5344CB8AC3E}">
        <p14:creationId xmlns:p14="http://schemas.microsoft.com/office/powerpoint/2010/main" val="1735873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5676C-C07C-7693-16F0-A1C7B2282CCF}"/>
              </a:ext>
            </a:extLst>
          </p:cNvPr>
          <p:cNvSpPr>
            <a:spLocks noGrp="1"/>
          </p:cNvSpPr>
          <p:nvPr>
            <p:ph type="title"/>
          </p:nvPr>
        </p:nvSpPr>
        <p:spPr/>
        <p:txBody>
          <a:bodyPr/>
          <a:lstStyle/>
          <a:p>
            <a:endParaRPr lang="en-GB"/>
          </a:p>
        </p:txBody>
      </p:sp>
      <p:pic>
        <p:nvPicPr>
          <p:cNvPr id="5" name="Content Placeholder 4" descr="Background pattern&#10;&#10;Description automatically generated">
            <a:extLst>
              <a:ext uri="{FF2B5EF4-FFF2-40B4-BE49-F238E27FC236}">
                <a16:creationId xmlns:a16="http://schemas.microsoft.com/office/drawing/2014/main" id="{6951FFC8-76D9-77F7-1EC4-0A3AEA6F90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8" cy="6858000"/>
          </a:xfrm>
        </p:spPr>
      </p:pic>
      <p:sp>
        <p:nvSpPr>
          <p:cNvPr id="6" name="Rectangle 5">
            <a:extLst>
              <a:ext uri="{FF2B5EF4-FFF2-40B4-BE49-F238E27FC236}">
                <a16:creationId xmlns:a16="http://schemas.microsoft.com/office/drawing/2014/main" id="{1F06BBFF-1CD8-83D7-B2A9-107E82662735}"/>
              </a:ext>
            </a:extLst>
          </p:cNvPr>
          <p:cNvSpPr/>
          <p:nvPr/>
        </p:nvSpPr>
        <p:spPr>
          <a:xfrm>
            <a:off x="763605" y="729113"/>
            <a:ext cx="7491396" cy="5544687"/>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3" name="TextBox 2">
            <a:extLst>
              <a:ext uri="{FF2B5EF4-FFF2-40B4-BE49-F238E27FC236}">
                <a16:creationId xmlns:a16="http://schemas.microsoft.com/office/drawing/2014/main" id="{C4BE64DD-D8A2-CF7A-74D5-F3AF3C8C9377}"/>
              </a:ext>
            </a:extLst>
          </p:cNvPr>
          <p:cNvSpPr txBox="1"/>
          <p:nvPr/>
        </p:nvSpPr>
        <p:spPr>
          <a:xfrm>
            <a:off x="831269" y="729113"/>
            <a:ext cx="7423732" cy="5094408"/>
          </a:xfrm>
          <a:prstGeom prst="rect">
            <a:avLst/>
          </a:prstGeom>
          <a:noFill/>
        </p:spPr>
        <p:txBody>
          <a:bodyPr wrap="square" rtlCol="0">
            <a:spAutoFit/>
          </a:bodyPr>
          <a:lstStyle/>
          <a:p>
            <a:pPr algn="ctr" fontAlgn="auto">
              <a:lnSpc>
                <a:spcPct val="104000"/>
              </a:lnSpc>
              <a:spcAft>
                <a:spcPts val="800"/>
              </a:spcAft>
            </a:pPr>
            <a:r>
              <a:rPr lang="en-GB" sz="2800" dirty="0">
                <a:effectLst/>
                <a:latin typeface="Trebuchet MS" panose="020B0603020202020204" pitchFamily="34" charset="0"/>
                <a:ea typeface="Calibri" panose="020F0502020204030204" pitchFamily="34" charset="0"/>
                <a:cs typeface="Times New Roman" panose="02020603050405020304" pitchFamily="18" charset="0"/>
              </a:rPr>
              <a:t>Lord, today we come to you and thank you for the mothers in our lives. We thank you for the care and love that they have shown to us throughout the years. We thank you that they give us an example of your love and encourage us to love those around us.</a:t>
            </a:r>
          </a:p>
          <a:p>
            <a:pPr algn="ctr" fontAlgn="auto">
              <a:lnSpc>
                <a:spcPct val="104000"/>
              </a:lnSpc>
              <a:spcAft>
                <a:spcPts val="800"/>
              </a:spcAft>
            </a:pPr>
            <a:r>
              <a:rPr lang="en-GB" sz="2800" dirty="0">
                <a:effectLst/>
                <a:latin typeface="Trebuchet MS" panose="020B0603020202020204" pitchFamily="34" charset="0"/>
                <a:ea typeface="Calibri" panose="020F0502020204030204" pitchFamily="34" charset="0"/>
                <a:cs typeface="Times New Roman" panose="02020603050405020304" pitchFamily="18" charset="0"/>
              </a:rPr>
              <a:t> </a:t>
            </a:r>
          </a:p>
          <a:p>
            <a:pPr algn="ctr" fontAlgn="auto">
              <a:lnSpc>
                <a:spcPct val="104000"/>
              </a:lnSpc>
              <a:spcAft>
                <a:spcPts val="800"/>
              </a:spcAft>
            </a:pPr>
            <a:r>
              <a:rPr lang="en-GB" sz="4000" b="1" dirty="0">
                <a:effectLst/>
                <a:latin typeface="Trebuchet MS" panose="020B0603020202020204" pitchFamily="34" charset="0"/>
                <a:ea typeface="Calibri" panose="020F0502020204030204" pitchFamily="34" charset="0"/>
                <a:cs typeface="Times New Roman" panose="02020603050405020304" pitchFamily="18" charset="0"/>
              </a:rPr>
              <a:t>Lord, help us to love others as you have loved us</a:t>
            </a:r>
            <a:endParaRPr lang="en-GB" sz="4000" dirty="0">
              <a:effectLst/>
              <a:latin typeface="Trebuchet MS" panose="020B0603020202020204" pitchFamily="34" charset="0"/>
              <a:ea typeface="Calibri" panose="020F0502020204030204" pitchFamily="34" charset="0"/>
              <a:cs typeface="Times New Roman" panose="02020603050405020304" pitchFamily="18" charset="0"/>
            </a:endParaRPr>
          </a:p>
          <a:p>
            <a:pPr algn="ctr"/>
            <a:endParaRPr lang="en-GB" dirty="0"/>
          </a:p>
        </p:txBody>
      </p:sp>
    </p:spTree>
    <p:extLst>
      <p:ext uri="{BB962C8B-B14F-4D97-AF65-F5344CB8AC3E}">
        <p14:creationId xmlns:p14="http://schemas.microsoft.com/office/powerpoint/2010/main" val="1710039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5676C-C07C-7693-16F0-A1C7B2282CCF}"/>
              </a:ext>
            </a:extLst>
          </p:cNvPr>
          <p:cNvSpPr>
            <a:spLocks noGrp="1"/>
          </p:cNvSpPr>
          <p:nvPr>
            <p:ph type="title"/>
          </p:nvPr>
        </p:nvSpPr>
        <p:spPr/>
        <p:txBody>
          <a:bodyPr/>
          <a:lstStyle/>
          <a:p>
            <a:endParaRPr lang="en-GB"/>
          </a:p>
        </p:txBody>
      </p:sp>
      <p:pic>
        <p:nvPicPr>
          <p:cNvPr id="5" name="Content Placeholder 4" descr="Background pattern&#10;&#10;Description automatically generated">
            <a:extLst>
              <a:ext uri="{FF2B5EF4-FFF2-40B4-BE49-F238E27FC236}">
                <a16:creationId xmlns:a16="http://schemas.microsoft.com/office/drawing/2014/main" id="{6951FFC8-76D9-77F7-1EC4-0A3AEA6F90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8" cy="6858000"/>
          </a:xfrm>
        </p:spPr>
      </p:pic>
      <p:sp>
        <p:nvSpPr>
          <p:cNvPr id="6" name="Rectangle 5">
            <a:extLst>
              <a:ext uri="{FF2B5EF4-FFF2-40B4-BE49-F238E27FC236}">
                <a16:creationId xmlns:a16="http://schemas.microsoft.com/office/drawing/2014/main" id="{1F06BBFF-1CD8-83D7-B2A9-107E82662735}"/>
              </a:ext>
            </a:extLst>
          </p:cNvPr>
          <p:cNvSpPr/>
          <p:nvPr/>
        </p:nvSpPr>
        <p:spPr>
          <a:xfrm>
            <a:off x="763605" y="729113"/>
            <a:ext cx="7491396" cy="5544687"/>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4" name="TextBox 3">
            <a:extLst>
              <a:ext uri="{FF2B5EF4-FFF2-40B4-BE49-F238E27FC236}">
                <a16:creationId xmlns:a16="http://schemas.microsoft.com/office/drawing/2014/main" id="{DBB3425B-ABBD-0968-F59C-2EAFC64BA41A}"/>
              </a:ext>
            </a:extLst>
          </p:cNvPr>
          <p:cNvSpPr txBox="1"/>
          <p:nvPr/>
        </p:nvSpPr>
        <p:spPr>
          <a:xfrm>
            <a:off x="898938" y="885675"/>
            <a:ext cx="7187788" cy="5158207"/>
          </a:xfrm>
          <a:prstGeom prst="rect">
            <a:avLst/>
          </a:prstGeom>
          <a:noFill/>
        </p:spPr>
        <p:txBody>
          <a:bodyPr wrap="square" rtlCol="0">
            <a:spAutoFit/>
          </a:bodyPr>
          <a:lstStyle/>
          <a:p>
            <a:pPr algn="ctr">
              <a:lnSpc>
                <a:spcPct val="104000"/>
              </a:lnSpc>
              <a:spcAft>
                <a:spcPts val="800"/>
              </a:spcAft>
            </a:pPr>
            <a:r>
              <a:rPr lang="en-GB" sz="2400" dirty="0">
                <a:latin typeface="Trebuchet MS" panose="020B0603020202020204" pitchFamily="34" charset="0"/>
                <a:ea typeface="Calibri" panose="020F0502020204030204" pitchFamily="34" charset="0"/>
                <a:cs typeface="Times New Roman" panose="02020603050405020304" pitchFamily="18" charset="0"/>
              </a:rPr>
              <a:t>Today we come to you and thank you for those who have showed us maternal love throughout our lives. For the aunties, the teachers, the stepmothers, the foster-mothers, the friends, and the church community. We thank you for the way they have taught us more about you and how they have helped form us. Help us to show these attributes in our own lives. </a:t>
            </a:r>
          </a:p>
          <a:p>
            <a:pPr algn="ctr">
              <a:lnSpc>
                <a:spcPct val="104000"/>
              </a:lnSpc>
              <a:spcAft>
                <a:spcPts val="800"/>
              </a:spcAft>
            </a:pPr>
            <a:endParaRPr lang="en-GB" sz="2400" dirty="0">
              <a:latin typeface="Trebuchet MS" panose="020B0603020202020204" pitchFamily="34" charset="0"/>
              <a:ea typeface="Calibri" panose="020F0502020204030204" pitchFamily="34" charset="0"/>
              <a:cs typeface="Times New Roman" panose="02020603050405020304" pitchFamily="18" charset="0"/>
            </a:endParaRPr>
          </a:p>
          <a:p>
            <a:pPr algn="ctr">
              <a:lnSpc>
                <a:spcPct val="104000"/>
              </a:lnSpc>
              <a:spcAft>
                <a:spcPts val="800"/>
              </a:spcAft>
            </a:pPr>
            <a:r>
              <a:rPr lang="en-GB" sz="3200" b="1" dirty="0">
                <a:latin typeface="Trebuchet MS" panose="020B0603020202020204" pitchFamily="34" charset="0"/>
                <a:ea typeface="Calibri" panose="020F0502020204030204" pitchFamily="34" charset="0"/>
                <a:cs typeface="Times New Roman" panose="02020603050405020304" pitchFamily="18" charset="0"/>
              </a:rPr>
              <a:t>Lord, help us to love others as you have loved us</a:t>
            </a:r>
            <a:endParaRPr lang="en-GB" sz="3600" dirty="0">
              <a:latin typeface="Trebuchet MS" panose="020B0603020202020204" pitchFamily="34" charset="0"/>
              <a:ea typeface="Calibri" panose="020F0502020204030204" pitchFamily="34" charset="0"/>
              <a:cs typeface="Times New Roman" panose="02020603050405020304" pitchFamily="18" charset="0"/>
            </a:endParaRPr>
          </a:p>
          <a:p>
            <a:pPr algn="ctr"/>
            <a:endParaRPr lang="en-GB" sz="1801" dirty="0"/>
          </a:p>
        </p:txBody>
      </p:sp>
    </p:spTree>
    <p:extLst>
      <p:ext uri="{BB962C8B-B14F-4D97-AF65-F5344CB8AC3E}">
        <p14:creationId xmlns:p14="http://schemas.microsoft.com/office/powerpoint/2010/main" val="3416296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5676C-C07C-7693-16F0-A1C7B2282CCF}"/>
              </a:ext>
            </a:extLst>
          </p:cNvPr>
          <p:cNvSpPr>
            <a:spLocks noGrp="1"/>
          </p:cNvSpPr>
          <p:nvPr>
            <p:ph type="title"/>
          </p:nvPr>
        </p:nvSpPr>
        <p:spPr/>
        <p:txBody>
          <a:bodyPr/>
          <a:lstStyle/>
          <a:p>
            <a:endParaRPr lang="en-GB"/>
          </a:p>
        </p:txBody>
      </p:sp>
      <p:pic>
        <p:nvPicPr>
          <p:cNvPr id="5" name="Content Placeholder 4" descr="Background pattern&#10;&#10;Description automatically generated">
            <a:extLst>
              <a:ext uri="{FF2B5EF4-FFF2-40B4-BE49-F238E27FC236}">
                <a16:creationId xmlns:a16="http://schemas.microsoft.com/office/drawing/2014/main" id="{6951FFC8-76D9-77F7-1EC4-0A3AEA6F90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8" cy="6858000"/>
          </a:xfrm>
        </p:spPr>
      </p:pic>
      <p:sp>
        <p:nvSpPr>
          <p:cNvPr id="6" name="Rectangle 5">
            <a:extLst>
              <a:ext uri="{FF2B5EF4-FFF2-40B4-BE49-F238E27FC236}">
                <a16:creationId xmlns:a16="http://schemas.microsoft.com/office/drawing/2014/main" id="{1F06BBFF-1CD8-83D7-B2A9-107E82662735}"/>
              </a:ext>
            </a:extLst>
          </p:cNvPr>
          <p:cNvSpPr/>
          <p:nvPr/>
        </p:nvSpPr>
        <p:spPr>
          <a:xfrm>
            <a:off x="763605" y="729113"/>
            <a:ext cx="7491396" cy="5544687"/>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4" name="TextBox 3">
            <a:extLst>
              <a:ext uri="{FF2B5EF4-FFF2-40B4-BE49-F238E27FC236}">
                <a16:creationId xmlns:a16="http://schemas.microsoft.com/office/drawing/2014/main" id="{DBB3425B-ABBD-0968-F59C-2EAFC64BA41A}"/>
              </a:ext>
            </a:extLst>
          </p:cNvPr>
          <p:cNvSpPr txBox="1"/>
          <p:nvPr/>
        </p:nvSpPr>
        <p:spPr>
          <a:xfrm>
            <a:off x="763983" y="858168"/>
            <a:ext cx="7491018" cy="5120633"/>
          </a:xfrm>
          <a:prstGeom prst="rect">
            <a:avLst/>
          </a:prstGeom>
          <a:noFill/>
        </p:spPr>
        <p:txBody>
          <a:bodyPr wrap="square" rtlCol="0">
            <a:spAutoFit/>
          </a:bodyPr>
          <a:lstStyle/>
          <a:p>
            <a:pPr algn="ctr">
              <a:lnSpc>
                <a:spcPct val="104000"/>
              </a:lnSpc>
              <a:spcAft>
                <a:spcPts val="800"/>
              </a:spcAft>
            </a:pPr>
            <a:r>
              <a:rPr lang="en-GB" sz="2800" dirty="0">
                <a:latin typeface="Trebuchet MS" panose="020B0603020202020204" pitchFamily="34" charset="0"/>
                <a:ea typeface="Calibri" panose="020F0502020204030204" pitchFamily="34" charset="0"/>
                <a:cs typeface="Times New Roman" panose="02020603050405020304" pitchFamily="18" charset="0"/>
              </a:rPr>
              <a:t>Today we thank you for the many mums in our church. We know that being a mum is hard work and can be messy physically, emotionally and spiritually. Lord, we pray that you will bless them today, and send people to surround them with your great love. </a:t>
            </a:r>
          </a:p>
          <a:p>
            <a:pPr algn="ctr">
              <a:lnSpc>
                <a:spcPct val="104000"/>
              </a:lnSpc>
              <a:spcAft>
                <a:spcPts val="800"/>
              </a:spcAft>
            </a:pPr>
            <a:endParaRPr lang="en-GB" sz="2800" dirty="0">
              <a:latin typeface="Trebuchet MS" panose="020B0603020202020204" pitchFamily="34" charset="0"/>
              <a:ea typeface="Calibri" panose="020F0502020204030204" pitchFamily="34" charset="0"/>
              <a:cs typeface="Times New Roman" panose="02020603050405020304" pitchFamily="18" charset="0"/>
            </a:endParaRPr>
          </a:p>
          <a:p>
            <a:pPr algn="ctr">
              <a:lnSpc>
                <a:spcPct val="104000"/>
              </a:lnSpc>
              <a:spcAft>
                <a:spcPts val="800"/>
              </a:spcAft>
            </a:pPr>
            <a:r>
              <a:rPr lang="en-GB" sz="4000" b="1" dirty="0">
                <a:latin typeface="Trebuchet MS" panose="020B0603020202020204" pitchFamily="34" charset="0"/>
                <a:ea typeface="Calibri" panose="020F0502020204030204" pitchFamily="34" charset="0"/>
                <a:cs typeface="Times New Roman" panose="02020603050405020304" pitchFamily="18" charset="0"/>
              </a:rPr>
              <a:t>Lord, help us to love others as you have loved us</a:t>
            </a:r>
            <a:r>
              <a:rPr lang="en-GB" sz="4000" dirty="0">
                <a:latin typeface="Trebuchet MS" panose="020B060302020202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211334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5676C-C07C-7693-16F0-A1C7B2282CCF}"/>
              </a:ext>
            </a:extLst>
          </p:cNvPr>
          <p:cNvSpPr>
            <a:spLocks noGrp="1"/>
          </p:cNvSpPr>
          <p:nvPr>
            <p:ph type="title"/>
          </p:nvPr>
        </p:nvSpPr>
        <p:spPr/>
        <p:txBody>
          <a:bodyPr/>
          <a:lstStyle/>
          <a:p>
            <a:endParaRPr lang="en-GB"/>
          </a:p>
        </p:txBody>
      </p:sp>
      <p:pic>
        <p:nvPicPr>
          <p:cNvPr id="5" name="Content Placeholder 4" descr="Background pattern&#10;&#10;Description automatically generated">
            <a:extLst>
              <a:ext uri="{FF2B5EF4-FFF2-40B4-BE49-F238E27FC236}">
                <a16:creationId xmlns:a16="http://schemas.microsoft.com/office/drawing/2014/main" id="{6951FFC8-76D9-77F7-1EC4-0A3AEA6F90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8" cy="6858000"/>
          </a:xfrm>
        </p:spPr>
      </p:pic>
      <p:sp>
        <p:nvSpPr>
          <p:cNvPr id="6" name="Rectangle 5">
            <a:extLst>
              <a:ext uri="{FF2B5EF4-FFF2-40B4-BE49-F238E27FC236}">
                <a16:creationId xmlns:a16="http://schemas.microsoft.com/office/drawing/2014/main" id="{1F06BBFF-1CD8-83D7-B2A9-107E82662735}"/>
              </a:ext>
            </a:extLst>
          </p:cNvPr>
          <p:cNvSpPr/>
          <p:nvPr/>
        </p:nvSpPr>
        <p:spPr>
          <a:xfrm>
            <a:off x="763605" y="729113"/>
            <a:ext cx="7491396" cy="5544687"/>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4" name="TextBox 3">
            <a:extLst>
              <a:ext uri="{FF2B5EF4-FFF2-40B4-BE49-F238E27FC236}">
                <a16:creationId xmlns:a16="http://schemas.microsoft.com/office/drawing/2014/main" id="{DBB3425B-ABBD-0968-F59C-2EAFC64BA41A}"/>
              </a:ext>
            </a:extLst>
          </p:cNvPr>
          <p:cNvSpPr txBox="1"/>
          <p:nvPr/>
        </p:nvSpPr>
        <p:spPr>
          <a:xfrm>
            <a:off x="763983" y="858168"/>
            <a:ext cx="7491018" cy="5282793"/>
          </a:xfrm>
          <a:prstGeom prst="rect">
            <a:avLst/>
          </a:prstGeom>
          <a:noFill/>
        </p:spPr>
        <p:txBody>
          <a:bodyPr wrap="square" rtlCol="0">
            <a:spAutoFit/>
          </a:bodyPr>
          <a:lstStyle/>
          <a:p>
            <a:pPr algn="ctr">
              <a:lnSpc>
                <a:spcPct val="104000"/>
              </a:lnSpc>
              <a:spcAft>
                <a:spcPts val="800"/>
              </a:spcAft>
            </a:pPr>
            <a:r>
              <a:rPr lang="en-GB" sz="2400" dirty="0">
                <a:latin typeface="Trebuchet MS" panose="020B0603020202020204" pitchFamily="34" charset="0"/>
                <a:ea typeface="Calibri" panose="020F0502020204030204" pitchFamily="34" charset="0"/>
                <a:cs typeface="Times New Roman" panose="02020603050405020304" pitchFamily="18" charset="0"/>
              </a:rPr>
              <a:t>Today we acknowledge that Mother’s Day isn’t easy for everyone. That this special day can come with a mix of pain, grief and longing. We pray for those who miss their mothers, those who miss their children and those who are longing to be a mother. We pray that today they will feel your love in the love and care of the people around them. </a:t>
            </a:r>
          </a:p>
          <a:p>
            <a:pPr algn="ctr">
              <a:lnSpc>
                <a:spcPct val="104000"/>
              </a:lnSpc>
              <a:spcAft>
                <a:spcPts val="800"/>
              </a:spcAft>
            </a:pPr>
            <a:endParaRPr lang="en-GB" sz="2400" dirty="0">
              <a:latin typeface="Trebuchet MS" panose="020B0603020202020204" pitchFamily="34" charset="0"/>
              <a:ea typeface="Calibri" panose="020F0502020204030204" pitchFamily="34" charset="0"/>
              <a:cs typeface="Times New Roman" panose="02020603050405020304" pitchFamily="18" charset="0"/>
            </a:endParaRPr>
          </a:p>
          <a:p>
            <a:pPr algn="ctr">
              <a:lnSpc>
                <a:spcPct val="104000"/>
              </a:lnSpc>
              <a:spcAft>
                <a:spcPts val="800"/>
              </a:spcAft>
            </a:pPr>
            <a:r>
              <a:rPr lang="en-GB" sz="3600" b="1" dirty="0">
                <a:latin typeface="Trebuchet MS" panose="020B0603020202020204" pitchFamily="34" charset="0"/>
                <a:ea typeface="Calibri" panose="020F0502020204030204" pitchFamily="34" charset="0"/>
                <a:cs typeface="Times New Roman" panose="02020603050405020304" pitchFamily="18" charset="0"/>
              </a:rPr>
              <a:t>Lord, help us to love others as you have loved us</a:t>
            </a:r>
            <a:endParaRPr lang="en-GB" sz="3600" dirty="0">
              <a:latin typeface="Trebuchet MS" panose="020B0603020202020204" pitchFamily="34" charset="0"/>
              <a:ea typeface="Calibri" panose="020F0502020204030204" pitchFamily="34" charset="0"/>
              <a:cs typeface="Times New Roman" panose="02020603050405020304" pitchFamily="18" charset="0"/>
            </a:endParaRPr>
          </a:p>
          <a:p>
            <a:pPr algn="ctr">
              <a:lnSpc>
                <a:spcPct val="104000"/>
              </a:lnSpc>
              <a:spcAft>
                <a:spcPts val="800"/>
              </a:spcAft>
            </a:pPr>
            <a:endParaRPr lang="en-GB" sz="4400" dirty="0">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6759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5676C-C07C-7693-16F0-A1C7B2282CCF}"/>
              </a:ext>
            </a:extLst>
          </p:cNvPr>
          <p:cNvSpPr>
            <a:spLocks noGrp="1"/>
          </p:cNvSpPr>
          <p:nvPr>
            <p:ph type="title"/>
          </p:nvPr>
        </p:nvSpPr>
        <p:spPr/>
        <p:txBody>
          <a:bodyPr/>
          <a:lstStyle/>
          <a:p>
            <a:endParaRPr lang="en-GB"/>
          </a:p>
        </p:txBody>
      </p:sp>
      <p:pic>
        <p:nvPicPr>
          <p:cNvPr id="5" name="Content Placeholder 4" descr="Background pattern&#10;&#10;Description automatically generated">
            <a:extLst>
              <a:ext uri="{FF2B5EF4-FFF2-40B4-BE49-F238E27FC236}">
                <a16:creationId xmlns:a16="http://schemas.microsoft.com/office/drawing/2014/main" id="{6951FFC8-76D9-77F7-1EC4-0A3AEA6F90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8" cy="6858000"/>
          </a:xfrm>
        </p:spPr>
      </p:pic>
      <p:sp>
        <p:nvSpPr>
          <p:cNvPr id="6" name="Rectangle 5">
            <a:extLst>
              <a:ext uri="{FF2B5EF4-FFF2-40B4-BE49-F238E27FC236}">
                <a16:creationId xmlns:a16="http://schemas.microsoft.com/office/drawing/2014/main" id="{1F06BBFF-1CD8-83D7-B2A9-107E82662735}"/>
              </a:ext>
            </a:extLst>
          </p:cNvPr>
          <p:cNvSpPr/>
          <p:nvPr/>
        </p:nvSpPr>
        <p:spPr>
          <a:xfrm>
            <a:off x="763605" y="729113"/>
            <a:ext cx="7491396" cy="5544687"/>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4" name="TextBox 3">
            <a:extLst>
              <a:ext uri="{FF2B5EF4-FFF2-40B4-BE49-F238E27FC236}">
                <a16:creationId xmlns:a16="http://schemas.microsoft.com/office/drawing/2014/main" id="{DBB3425B-ABBD-0968-F59C-2EAFC64BA41A}"/>
              </a:ext>
            </a:extLst>
          </p:cNvPr>
          <p:cNvSpPr txBox="1"/>
          <p:nvPr/>
        </p:nvSpPr>
        <p:spPr>
          <a:xfrm>
            <a:off x="763605" y="952215"/>
            <a:ext cx="7491018" cy="5321585"/>
          </a:xfrm>
          <a:prstGeom prst="rect">
            <a:avLst/>
          </a:prstGeom>
          <a:noFill/>
        </p:spPr>
        <p:txBody>
          <a:bodyPr wrap="square" rtlCol="0">
            <a:spAutoFit/>
          </a:bodyPr>
          <a:lstStyle/>
          <a:p>
            <a:pPr algn="ctr">
              <a:lnSpc>
                <a:spcPct val="104000"/>
              </a:lnSpc>
              <a:spcAft>
                <a:spcPts val="800"/>
              </a:spcAft>
            </a:pPr>
            <a:r>
              <a:rPr lang="en-GB" sz="2800" dirty="0">
                <a:latin typeface="Trebuchet MS" panose="020B0603020202020204" pitchFamily="34" charset="0"/>
                <a:ea typeface="Calibri" panose="020F0502020204030204" pitchFamily="34" charset="0"/>
                <a:cs typeface="Times New Roman" panose="02020603050405020304" pitchFamily="18" charset="0"/>
              </a:rPr>
              <a:t>Lord, we thank you for your love, and that one way you choose to show us love is through the love around us. Help us to love others generously in all that we do. </a:t>
            </a:r>
          </a:p>
          <a:p>
            <a:pPr algn="ctr">
              <a:lnSpc>
                <a:spcPct val="104000"/>
              </a:lnSpc>
              <a:spcAft>
                <a:spcPts val="800"/>
              </a:spcAft>
            </a:pPr>
            <a:endParaRPr lang="en-GB" sz="2800" dirty="0">
              <a:latin typeface="Trebuchet MS" panose="020B0603020202020204" pitchFamily="34" charset="0"/>
              <a:ea typeface="Calibri" panose="020F0502020204030204" pitchFamily="34" charset="0"/>
              <a:cs typeface="Times New Roman" panose="02020603050405020304" pitchFamily="18" charset="0"/>
            </a:endParaRPr>
          </a:p>
          <a:p>
            <a:pPr algn="ctr">
              <a:lnSpc>
                <a:spcPct val="104000"/>
              </a:lnSpc>
              <a:spcAft>
                <a:spcPts val="800"/>
              </a:spcAft>
            </a:pPr>
            <a:r>
              <a:rPr lang="en-GB" sz="4000" b="1" dirty="0">
                <a:latin typeface="Trebuchet MS" panose="020B0603020202020204" pitchFamily="34" charset="0"/>
                <a:ea typeface="Calibri" panose="020F0502020204030204" pitchFamily="34" charset="0"/>
                <a:cs typeface="Times New Roman" panose="02020603050405020304" pitchFamily="18" charset="0"/>
              </a:rPr>
              <a:t>Lord, help us to love others as you have loved us</a:t>
            </a:r>
            <a:endParaRPr lang="en-GB" sz="4000" dirty="0">
              <a:latin typeface="Trebuchet MS" panose="020B0603020202020204" pitchFamily="34" charset="0"/>
              <a:ea typeface="Calibri" panose="020F0502020204030204" pitchFamily="34" charset="0"/>
              <a:cs typeface="Times New Roman" panose="02020603050405020304" pitchFamily="18" charset="0"/>
            </a:endParaRPr>
          </a:p>
          <a:p>
            <a:pPr algn="ctr">
              <a:lnSpc>
                <a:spcPct val="104000"/>
              </a:lnSpc>
              <a:spcAft>
                <a:spcPts val="800"/>
              </a:spcAft>
            </a:pPr>
            <a:r>
              <a:rPr lang="en-GB" sz="4000" b="1" dirty="0">
                <a:latin typeface="Trebuchet MS" panose="020B0603020202020204" pitchFamily="34" charset="0"/>
                <a:ea typeface="Calibri" panose="020F0502020204030204" pitchFamily="34" charset="0"/>
                <a:cs typeface="Times New Roman" panose="02020603050405020304" pitchFamily="18" charset="0"/>
              </a:rPr>
              <a:t>AMEN</a:t>
            </a:r>
            <a:endParaRPr lang="en-GB" sz="4000" dirty="0">
              <a:latin typeface="Trebuchet MS" panose="020B0603020202020204" pitchFamily="34" charset="0"/>
              <a:ea typeface="Calibri" panose="020F0502020204030204" pitchFamily="34" charset="0"/>
              <a:cs typeface="Times New Roman" panose="02020603050405020304" pitchFamily="18" charset="0"/>
            </a:endParaRPr>
          </a:p>
          <a:p>
            <a:pPr algn="ctr">
              <a:lnSpc>
                <a:spcPct val="104000"/>
              </a:lnSpc>
              <a:spcAft>
                <a:spcPts val="800"/>
              </a:spcAft>
            </a:pPr>
            <a:endParaRPr lang="en-GB" sz="4400" dirty="0">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19938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TotalTime>
  <Words>359</Words>
  <Application>Microsoft Office PowerPoint</Application>
  <PresentationFormat>On-screen Show (4:3)</PresentationFormat>
  <Paragraphs>18</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Trebuchet MS</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Salvation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Faye Lloyd-Jones</dc:creator>
  <cp:lastModifiedBy>Faye Lloyd-Jones</cp:lastModifiedBy>
  <cp:revision>1</cp:revision>
  <dcterms:created xsi:type="dcterms:W3CDTF">2023-02-10T15:23:44Z</dcterms:created>
  <dcterms:modified xsi:type="dcterms:W3CDTF">2023-02-17T10:40:35Z</dcterms:modified>
</cp:coreProperties>
</file>