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ye Lloyd-Jones" userId="5be62e60-938a-45cf-a6c7-349b69a1a2a8" providerId="ADAL" clId="{C42F7221-D373-463E-B32B-F033321C942C}"/>
    <pc:docChg chg="custSel modSld">
      <pc:chgData name="Faye Lloyd-Jones" userId="5be62e60-938a-45cf-a6c7-349b69a1a2a8" providerId="ADAL" clId="{C42F7221-D373-463E-B32B-F033321C942C}" dt="2023-02-14T14:10:40.362" v="3" actId="478"/>
      <pc:docMkLst>
        <pc:docMk/>
      </pc:docMkLst>
      <pc:sldChg chg="delSp modSp mod">
        <pc:chgData name="Faye Lloyd-Jones" userId="5be62e60-938a-45cf-a6c7-349b69a1a2a8" providerId="ADAL" clId="{C42F7221-D373-463E-B32B-F033321C942C}" dt="2023-02-14T14:10:40.362" v="3" actId="478"/>
        <pc:sldMkLst>
          <pc:docMk/>
          <pc:sldMk cId="1674055797" sldId="256"/>
        </pc:sldMkLst>
        <pc:spChg chg="del mod">
          <ac:chgData name="Faye Lloyd-Jones" userId="5be62e60-938a-45cf-a6c7-349b69a1a2a8" providerId="ADAL" clId="{C42F7221-D373-463E-B32B-F033321C942C}" dt="2023-02-14T14:10:35.912" v="1" actId="478"/>
          <ac:spMkLst>
            <pc:docMk/>
            <pc:sldMk cId="1674055797" sldId="256"/>
            <ac:spMk id="2" creationId="{42293C36-6239-3BA3-6374-F0B4BDEA7A3D}"/>
          </ac:spMkLst>
        </pc:spChg>
        <pc:spChg chg="del mod">
          <ac:chgData name="Faye Lloyd-Jones" userId="5be62e60-938a-45cf-a6c7-349b69a1a2a8" providerId="ADAL" clId="{C42F7221-D373-463E-B32B-F033321C942C}" dt="2023-02-14T14:10:40.362" v="3" actId="478"/>
          <ac:spMkLst>
            <pc:docMk/>
            <pc:sldMk cId="1674055797" sldId="256"/>
            <ac:spMk id="3" creationId="{58EB2752-1D62-3770-679E-0D7E2993A58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E8F2-C596-40F6-B48E-097E90BE7FB1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B12A-B462-405B-BB5D-6CFAE4C47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413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E8F2-C596-40F6-B48E-097E90BE7FB1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B12A-B462-405B-BB5D-6CFAE4C47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565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E8F2-C596-40F6-B48E-097E90BE7FB1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B12A-B462-405B-BB5D-6CFAE4C47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618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E8F2-C596-40F6-B48E-097E90BE7FB1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B12A-B462-405B-BB5D-6CFAE4C47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645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E8F2-C596-40F6-B48E-097E90BE7FB1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B12A-B462-405B-BB5D-6CFAE4C47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518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E8F2-C596-40F6-B48E-097E90BE7FB1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B12A-B462-405B-BB5D-6CFAE4C47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862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E8F2-C596-40F6-B48E-097E90BE7FB1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B12A-B462-405B-BB5D-6CFAE4C47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344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E8F2-C596-40F6-B48E-097E90BE7FB1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B12A-B462-405B-BB5D-6CFAE4C47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267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E8F2-C596-40F6-B48E-097E90BE7FB1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B12A-B462-405B-BB5D-6CFAE4C47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914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E8F2-C596-40F6-B48E-097E90BE7FB1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B12A-B462-405B-BB5D-6CFAE4C47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88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6E8F2-C596-40F6-B48E-097E90BE7FB1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B12A-B462-405B-BB5D-6CFAE4C47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844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6E8F2-C596-40F6-B48E-097E90BE7FB1}" type="datetimeFigureOut">
              <a:rPr lang="en-GB" smtClean="0"/>
              <a:t>14/02/2023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8B12A-B462-405B-BB5D-6CFAE4C479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855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rcle&#10;&#10;Description automatically generated">
            <a:extLst>
              <a:ext uri="{FF2B5EF4-FFF2-40B4-BE49-F238E27FC236}">
                <a16:creationId xmlns:a16="http://schemas.microsoft.com/office/drawing/2014/main" id="{A28A2D7E-FD55-9268-44B9-E8FA84FBF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Text, logo, company name&#10;&#10;Description automatically generated">
            <a:extLst>
              <a:ext uri="{FF2B5EF4-FFF2-40B4-BE49-F238E27FC236}">
                <a16:creationId xmlns:a16="http://schemas.microsoft.com/office/drawing/2014/main" id="{145C8B3C-E786-FFE7-1BBD-6B3A0899D7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18" y="5383162"/>
            <a:ext cx="1049305" cy="118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55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5676C-C07C-7693-16F0-A1C7B2282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Background pattern&#10;&#10;Description automatically generated">
            <a:extLst>
              <a:ext uri="{FF2B5EF4-FFF2-40B4-BE49-F238E27FC236}">
                <a16:creationId xmlns:a16="http://schemas.microsoft.com/office/drawing/2014/main" id="{6951FFC8-76D9-77F7-1EC4-0A3AEA6F90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68580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F06BBFF-1CD8-83D7-B2A9-107E82662735}"/>
              </a:ext>
            </a:extLst>
          </p:cNvPr>
          <p:cNvSpPr/>
          <p:nvPr/>
        </p:nvSpPr>
        <p:spPr>
          <a:xfrm>
            <a:off x="763605" y="729113"/>
            <a:ext cx="7491396" cy="5544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1BF0A7-AD9B-5FD8-7846-FF81CB633FC5}"/>
              </a:ext>
            </a:extLst>
          </p:cNvPr>
          <p:cNvSpPr txBox="1"/>
          <p:nvPr/>
        </p:nvSpPr>
        <p:spPr>
          <a:xfrm>
            <a:off x="971551" y="885829"/>
            <a:ext cx="70688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CB295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Add a heading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49B4EB-0CA3-AF22-772F-1F760B3AD307}"/>
              </a:ext>
            </a:extLst>
          </p:cNvPr>
          <p:cNvSpPr txBox="1"/>
          <p:nvPr/>
        </p:nvSpPr>
        <p:spPr>
          <a:xfrm>
            <a:off x="1057277" y="1655265"/>
            <a:ext cx="6918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Add a subheading</a:t>
            </a:r>
          </a:p>
        </p:txBody>
      </p:sp>
    </p:spTree>
    <p:extLst>
      <p:ext uri="{BB962C8B-B14F-4D97-AF65-F5344CB8AC3E}">
        <p14:creationId xmlns:p14="http://schemas.microsoft.com/office/powerpoint/2010/main" val="1735873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6</Words>
  <Application>Microsoft Office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</vt:vector>
  </TitlesOfParts>
  <Company>The Salvation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Faye Lloyd-Jones</dc:creator>
  <cp:lastModifiedBy>Faye Lloyd-Jones</cp:lastModifiedBy>
  <cp:revision>1</cp:revision>
  <dcterms:created xsi:type="dcterms:W3CDTF">2023-02-10T15:23:44Z</dcterms:created>
  <dcterms:modified xsi:type="dcterms:W3CDTF">2023-02-14T14:10:41Z</dcterms:modified>
</cp:coreProperties>
</file>