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 id="2147483661" r:id="rId2"/>
    <p:sldMasterId id="2147483673" r:id="rId3"/>
    <p:sldMasterId id="2147483697" r:id="rId4"/>
    <p:sldMasterId id="2147483709" r:id="rId5"/>
    <p:sldMasterId id="2147483721" r:id="rId6"/>
    <p:sldMasterId id="2147483733" r:id="rId7"/>
    <p:sldMasterId id="2147483745" r:id="rId8"/>
    <p:sldMasterId id="2147483757" r:id="rId9"/>
  </p:sldMasterIdLst>
  <p:sldIdLst>
    <p:sldId id="273" r:id="rId10"/>
    <p:sldId id="269" r:id="rId11"/>
    <p:sldId id="265" r:id="rId12"/>
    <p:sldId id="266" r:id="rId13"/>
    <p:sldId id="268"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9480"/>
    <a:srgbClr val="0727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839623-0FFE-43B0-AF91-E58647E8D1AA}" v="5" dt="2024-07-30T07:16:00.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86388" autoAdjust="0"/>
  </p:normalViewPr>
  <p:slideViewPr>
    <p:cSldViewPr snapToGrid="0">
      <p:cViewPr varScale="1">
        <p:scale>
          <a:sx n="57" d="100"/>
          <a:sy n="57" d="100"/>
        </p:scale>
        <p:origin x="156"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5" Type="http://schemas.openxmlformats.org/officeDocument/2006/relationships/slideMaster" Target="slideMasters/slideMaster5.xml"/><Relationship Id="rId15" Type="http://schemas.openxmlformats.org/officeDocument/2006/relationships/slide" Target="slides/slide6.xml"/><Relationship Id="rId23"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ye Lloyd-Jones" userId="5be62e60-938a-45cf-a6c7-349b69a1a2a8" providerId="ADAL" clId="{49839623-0FFE-43B0-AF91-E58647E8D1AA}"/>
    <pc:docChg chg="undo custSel modSld">
      <pc:chgData name="Faye Lloyd-Jones" userId="5be62e60-938a-45cf-a6c7-349b69a1a2a8" providerId="ADAL" clId="{49839623-0FFE-43B0-AF91-E58647E8D1AA}" dt="2024-07-30T07:16:17.901" v="10" actId="1076"/>
      <pc:docMkLst>
        <pc:docMk/>
      </pc:docMkLst>
      <pc:sldChg chg="modSp mod">
        <pc:chgData name="Faye Lloyd-Jones" userId="5be62e60-938a-45cf-a6c7-349b69a1a2a8" providerId="ADAL" clId="{49839623-0FFE-43B0-AF91-E58647E8D1AA}" dt="2024-07-29T13:08:44.723" v="3" actId="207"/>
        <pc:sldMkLst>
          <pc:docMk/>
          <pc:sldMk cId="2005701866" sldId="269"/>
        </pc:sldMkLst>
        <pc:spChg chg="mod">
          <ac:chgData name="Faye Lloyd-Jones" userId="5be62e60-938a-45cf-a6c7-349b69a1a2a8" providerId="ADAL" clId="{49839623-0FFE-43B0-AF91-E58647E8D1AA}" dt="2024-07-29T13:08:44.723" v="3" actId="207"/>
          <ac:spMkLst>
            <pc:docMk/>
            <pc:sldMk cId="2005701866" sldId="269"/>
            <ac:spMk id="2" creationId="{75B7EDF0-BB24-9615-A3E6-9E94428C2484}"/>
          </ac:spMkLst>
        </pc:spChg>
      </pc:sldChg>
      <pc:sldChg chg="modSp mod">
        <pc:chgData name="Faye Lloyd-Jones" userId="5be62e60-938a-45cf-a6c7-349b69a1a2a8" providerId="ADAL" clId="{49839623-0FFE-43B0-AF91-E58647E8D1AA}" dt="2024-07-30T07:16:17.901" v="10" actId="1076"/>
        <pc:sldMkLst>
          <pc:docMk/>
          <pc:sldMk cId="1751524517" sldId="271"/>
        </pc:sldMkLst>
        <pc:spChg chg="mod">
          <ac:chgData name="Faye Lloyd-Jones" userId="5be62e60-938a-45cf-a6c7-349b69a1a2a8" providerId="ADAL" clId="{49839623-0FFE-43B0-AF91-E58647E8D1AA}" dt="2024-07-30T07:16:17.901" v="10" actId="1076"/>
          <ac:spMkLst>
            <pc:docMk/>
            <pc:sldMk cId="1751524517" sldId="271"/>
            <ac:spMk id="2" creationId="{43B7F4C6-08E8-FD02-87F9-BAEF0E04E7BE}"/>
          </ac:spMkLst>
        </pc:spChg>
      </pc:sldChg>
      <pc:sldChg chg="addSp modSp">
        <pc:chgData name="Faye Lloyd-Jones" userId="5be62e60-938a-45cf-a6c7-349b69a1a2a8" providerId="ADAL" clId="{49839623-0FFE-43B0-AF91-E58647E8D1AA}" dt="2024-07-30T07:16:00.086" v="8" actId="1076"/>
        <pc:sldMkLst>
          <pc:docMk/>
          <pc:sldMk cId="615473959" sldId="273"/>
        </pc:sldMkLst>
        <pc:picChg chg="add mod">
          <ac:chgData name="Faye Lloyd-Jones" userId="5be62e60-938a-45cf-a6c7-349b69a1a2a8" providerId="ADAL" clId="{49839623-0FFE-43B0-AF91-E58647E8D1AA}" dt="2024-07-30T07:16:00.086" v="8" actId="1076"/>
          <ac:picMkLst>
            <pc:docMk/>
            <pc:sldMk cId="615473959" sldId="273"/>
            <ac:picMk id="1026" creationId="{4AEB30C7-1C4B-B502-25A9-2C659A6A41D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5564-374A-D146-6BE2-60D4A88883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12B189-DA90-FDAB-13A7-24777FADD8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AE6E8F-8FCC-9AA8-015A-E6E67BB85EC2}"/>
              </a:ext>
            </a:extLst>
          </p:cNvPr>
          <p:cNvSpPr>
            <a:spLocks noGrp="1"/>
          </p:cNvSpPr>
          <p:nvPr>
            <p:ph type="dt" sz="half" idx="10"/>
          </p:nvPr>
        </p:nvSpPr>
        <p:spPr/>
        <p:txBody>
          <a:bodyPr/>
          <a:lstStyle/>
          <a:p>
            <a:fld id="{B005975C-4A3C-485A-A26B-89508A33683F}" type="datetimeFigureOut">
              <a:rPr lang="en-GB" smtClean="0"/>
              <a:t>30/07/2024</a:t>
            </a:fld>
            <a:endParaRPr lang="en-GB"/>
          </a:p>
        </p:txBody>
      </p:sp>
      <p:sp>
        <p:nvSpPr>
          <p:cNvPr id="5" name="Footer Placeholder 4">
            <a:extLst>
              <a:ext uri="{FF2B5EF4-FFF2-40B4-BE49-F238E27FC236}">
                <a16:creationId xmlns:a16="http://schemas.microsoft.com/office/drawing/2014/main" id="{3904BB74-73BA-6210-07ED-FE575BDF27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65D3D1-C3F9-1710-9827-642B18C2DF50}"/>
              </a:ext>
            </a:extLst>
          </p:cNvPr>
          <p:cNvSpPr>
            <a:spLocks noGrp="1"/>
          </p:cNvSpPr>
          <p:nvPr>
            <p:ph type="sldNum" sz="quarter" idx="12"/>
          </p:nvPr>
        </p:nvSpPr>
        <p:spPr/>
        <p:txBody>
          <a:bodyPr/>
          <a:lstStyle/>
          <a:p>
            <a:fld id="{52B2C164-6A27-4AB2-803C-532831BCE461}" type="slidenum">
              <a:rPr lang="en-GB" smtClean="0"/>
              <a:t>‹#›</a:t>
            </a:fld>
            <a:endParaRPr lang="en-GB"/>
          </a:p>
        </p:txBody>
      </p:sp>
    </p:spTree>
    <p:extLst>
      <p:ext uri="{BB962C8B-B14F-4D97-AF65-F5344CB8AC3E}">
        <p14:creationId xmlns:p14="http://schemas.microsoft.com/office/powerpoint/2010/main" val="1035210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A2479-99E4-A3F6-8E7E-5C5345F1E78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9D0FA5-E7F1-195E-D9B5-5D2684DBD7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3BA1AB-3ACF-54EB-1FC0-08B2D3BAAF33}"/>
              </a:ext>
            </a:extLst>
          </p:cNvPr>
          <p:cNvSpPr>
            <a:spLocks noGrp="1"/>
          </p:cNvSpPr>
          <p:nvPr>
            <p:ph type="dt" sz="half" idx="10"/>
          </p:nvPr>
        </p:nvSpPr>
        <p:spPr/>
        <p:txBody>
          <a:bodyPr/>
          <a:lstStyle/>
          <a:p>
            <a:fld id="{B005975C-4A3C-485A-A26B-89508A33683F}" type="datetimeFigureOut">
              <a:rPr lang="en-GB" smtClean="0"/>
              <a:t>30/07/2024</a:t>
            </a:fld>
            <a:endParaRPr lang="en-GB"/>
          </a:p>
        </p:txBody>
      </p:sp>
      <p:sp>
        <p:nvSpPr>
          <p:cNvPr id="5" name="Footer Placeholder 4">
            <a:extLst>
              <a:ext uri="{FF2B5EF4-FFF2-40B4-BE49-F238E27FC236}">
                <a16:creationId xmlns:a16="http://schemas.microsoft.com/office/drawing/2014/main" id="{46E00AD6-E84B-A00A-634F-F4BBC2E568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F6A068-6A17-E986-9141-1679FE70FF18}"/>
              </a:ext>
            </a:extLst>
          </p:cNvPr>
          <p:cNvSpPr>
            <a:spLocks noGrp="1"/>
          </p:cNvSpPr>
          <p:nvPr>
            <p:ph type="sldNum" sz="quarter" idx="12"/>
          </p:nvPr>
        </p:nvSpPr>
        <p:spPr/>
        <p:txBody>
          <a:bodyPr/>
          <a:lstStyle/>
          <a:p>
            <a:fld id="{52B2C164-6A27-4AB2-803C-532831BCE461}" type="slidenum">
              <a:rPr lang="en-GB" smtClean="0"/>
              <a:t>‹#›</a:t>
            </a:fld>
            <a:endParaRPr lang="en-GB"/>
          </a:p>
        </p:txBody>
      </p:sp>
    </p:spTree>
    <p:extLst>
      <p:ext uri="{BB962C8B-B14F-4D97-AF65-F5344CB8AC3E}">
        <p14:creationId xmlns:p14="http://schemas.microsoft.com/office/powerpoint/2010/main" val="969334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C58D6A-B8C0-0B49-0CF9-B991311FE5E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EE2C72-E995-E5B6-CE2D-33B776EE63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96D864-E9A2-F751-C681-EA96D8D49AD6}"/>
              </a:ext>
            </a:extLst>
          </p:cNvPr>
          <p:cNvSpPr>
            <a:spLocks noGrp="1"/>
          </p:cNvSpPr>
          <p:nvPr>
            <p:ph type="dt" sz="half" idx="10"/>
          </p:nvPr>
        </p:nvSpPr>
        <p:spPr/>
        <p:txBody>
          <a:bodyPr/>
          <a:lstStyle/>
          <a:p>
            <a:fld id="{B005975C-4A3C-485A-A26B-89508A33683F}" type="datetimeFigureOut">
              <a:rPr lang="en-GB" smtClean="0"/>
              <a:t>30/07/2024</a:t>
            </a:fld>
            <a:endParaRPr lang="en-GB"/>
          </a:p>
        </p:txBody>
      </p:sp>
      <p:sp>
        <p:nvSpPr>
          <p:cNvPr id="5" name="Footer Placeholder 4">
            <a:extLst>
              <a:ext uri="{FF2B5EF4-FFF2-40B4-BE49-F238E27FC236}">
                <a16:creationId xmlns:a16="http://schemas.microsoft.com/office/drawing/2014/main" id="{BB5C3344-6339-D48A-B988-AA4A289E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14C139-D700-5954-A3F7-7695859C4446}"/>
              </a:ext>
            </a:extLst>
          </p:cNvPr>
          <p:cNvSpPr>
            <a:spLocks noGrp="1"/>
          </p:cNvSpPr>
          <p:nvPr>
            <p:ph type="sldNum" sz="quarter" idx="12"/>
          </p:nvPr>
        </p:nvSpPr>
        <p:spPr/>
        <p:txBody>
          <a:bodyPr/>
          <a:lstStyle/>
          <a:p>
            <a:fld id="{52B2C164-6A27-4AB2-803C-532831BCE461}" type="slidenum">
              <a:rPr lang="en-GB" smtClean="0"/>
              <a:t>‹#›</a:t>
            </a:fld>
            <a:endParaRPr lang="en-GB"/>
          </a:p>
        </p:txBody>
      </p:sp>
    </p:spTree>
    <p:extLst>
      <p:ext uri="{BB962C8B-B14F-4D97-AF65-F5344CB8AC3E}">
        <p14:creationId xmlns:p14="http://schemas.microsoft.com/office/powerpoint/2010/main" val="3268859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E6693-6393-1B8F-B1A2-4CB18975F1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771E3F-FDCC-5C41-1954-16481CD286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9B4BDA-D6F3-28E9-85B6-660B56A81A72}"/>
              </a:ext>
            </a:extLst>
          </p:cNvPr>
          <p:cNvSpPr>
            <a:spLocks noGrp="1"/>
          </p:cNvSpPr>
          <p:nvPr>
            <p:ph type="dt" sz="half" idx="10"/>
          </p:nvPr>
        </p:nvSpPr>
        <p:spPr/>
        <p:txBody>
          <a:bodyPr/>
          <a:lstStyle/>
          <a:p>
            <a:fld id="{5E6EA0BF-D263-40E4-A645-1FACEC6117BF}" type="datetimeFigureOut">
              <a:rPr lang="en-GB" smtClean="0"/>
              <a:t>30/07/2024</a:t>
            </a:fld>
            <a:endParaRPr lang="en-GB"/>
          </a:p>
        </p:txBody>
      </p:sp>
      <p:sp>
        <p:nvSpPr>
          <p:cNvPr id="5" name="Footer Placeholder 4">
            <a:extLst>
              <a:ext uri="{FF2B5EF4-FFF2-40B4-BE49-F238E27FC236}">
                <a16:creationId xmlns:a16="http://schemas.microsoft.com/office/drawing/2014/main" id="{CFFFFA80-09DD-5CFA-1257-7983B6385E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78743B-0E62-62FB-5603-3A73D22C4065}"/>
              </a:ext>
            </a:extLst>
          </p:cNvPr>
          <p:cNvSpPr>
            <a:spLocks noGrp="1"/>
          </p:cNvSpPr>
          <p:nvPr>
            <p:ph type="sldNum" sz="quarter" idx="12"/>
          </p:nvPr>
        </p:nvSpPr>
        <p:spPr/>
        <p:txBody>
          <a:bodyPr/>
          <a:lstStyle/>
          <a:p>
            <a:fld id="{5A446999-5447-40C4-A9E2-1DE710A84F05}" type="slidenum">
              <a:rPr lang="en-GB" smtClean="0"/>
              <a:t>‹#›</a:t>
            </a:fld>
            <a:endParaRPr lang="en-GB"/>
          </a:p>
        </p:txBody>
      </p:sp>
    </p:spTree>
    <p:extLst>
      <p:ext uri="{BB962C8B-B14F-4D97-AF65-F5344CB8AC3E}">
        <p14:creationId xmlns:p14="http://schemas.microsoft.com/office/powerpoint/2010/main" val="3068773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8F056-C288-78BF-52F9-BB6239CA9C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3BB8FD-7D0C-AEBC-4256-2D82F4BFAF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C4061D-B1FE-7707-0234-5F6BE0EEF737}"/>
              </a:ext>
            </a:extLst>
          </p:cNvPr>
          <p:cNvSpPr>
            <a:spLocks noGrp="1"/>
          </p:cNvSpPr>
          <p:nvPr>
            <p:ph type="dt" sz="half" idx="10"/>
          </p:nvPr>
        </p:nvSpPr>
        <p:spPr/>
        <p:txBody>
          <a:bodyPr/>
          <a:lstStyle/>
          <a:p>
            <a:fld id="{5E6EA0BF-D263-40E4-A645-1FACEC6117BF}" type="datetimeFigureOut">
              <a:rPr lang="en-GB" smtClean="0"/>
              <a:t>30/07/2024</a:t>
            </a:fld>
            <a:endParaRPr lang="en-GB"/>
          </a:p>
        </p:txBody>
      </p:sp>
      <p:sp>
        <p:nvSpPr>
          <p:cNvPr id="5" name="Footer Placeholder 4">
            <a:extLst>
              <a:ext uri="{FF2B5EF4-FFF2-40B4-BE49-F238E27FC236}">
                <a16:creationId xmlns:a16="http://schemas.microsoft.com/office/drawing/2014/main" id="{1B220546-02D3-D527-09A2-0BA7CB866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E701A5-4013-2CA3-20D0-6A2162B7F3D0}"/>
              </a:ext>
            </a:extLst>
          </p:cNvPr>
          <p:cNvSpPr>
            <a:spLocks noGrp="1"/>
          </p:cNvSpPr>
          <p:nvPr>
            <p:ph type="sldNum" sz="quarter" idx="12"/>
          </p:nvPr>
        </p:nvSpPr>
        <p:spPr/>
        <p:txBody>
          <a:bodyPr/>
          <a:lstStyle/>
          <a:p>
            <a:fld id="{5A446999-5447-40C4-A9E2-1DE710A84F05}" type="slidenum">
              <a:rPr lang="en-GB" smtClean="0"/>
              <a:t>‹#›</a:t>
            </a:fld>
            <a:endParaRPr lang="en-GB"/>
          </a:p>
        </p:txBody>
      </p:sp>
    </p:spTree>
    <p:extLst>
      <p:ext uri="{BB962C8B-B14F-4D97-AF65-F5344CB8AC3E}">
        <p14:creationId xmlns:p14="http://schemas.microsoft.com/office/powerpoint/2010/main" val="1163038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1E99-3FEE-1417-4928-37ED076580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91B5FC9-48C6-27A6-C0CD-9E5BF526D2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CE3B7B-2151-241C-986E-25F41577EDFB}"/>
              </a:ext>
            </a:extLst>
          </p:cNvPr>
          <p:cNvSpPr>
            <a:spLocks noGrp="1"/>
          </p:cNvSpPr>
          <p:nvPr>
            <p:ph type="dt" sz="half" idx="10"/>
          </p:nvPr>
        </p:nvSpPr>
        <p:spPr/>
        <p:txBody>
          <a:bodyPr/>
          <a:lstStyle/>
          <a:p>
            <a:fld id="{5E6EA0BF-D263-40E4-A645-1FACEC6117BF}" type="datetimeFigureOut">
              <a:rPr lang="en-GB" smtClean="0"/>
              <a:t>30/07/2024</a:t>
            </a:fld>
            <a:endParaRPr lang="en-GB"/>
          </a:p>
        </p:txBody>
      </p:sp>
      <p:sp>
        <p:nvSpPr>
          <p:cNvPr id="5" name="Footer Placeholder 4">
            <a:extLst>
              <a:ext uri="{FF2B5EF4-FFF2-40B4-BE49-F238E27FC236}">
                <a16:creationId xmlns:a16="http://schemas.microsoft.com/office/drawing/2014/main" id="{BB021077-455E-6889-0DD5-B6F19C0701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126DC5-A152-64C6-9E89-62F89B22BBAE}"/>
              </a:ext>
            </a:extLst>
          </p:cNvPr>
          <p:cNvSpPr>
            <a:spLocks noGrp="1"/>
          </p:cNvSpPr>
          <p:nvPr>
            <p:ph type="sldNum" sz="quarter" idx="12"/>
          </p:nvPr>
        </p:nvSpPr>
        <p:spPr/>
        <p:txBody>
          <a:bodyPr/>
          <a:lstStyle/>
          <a:p>
            <a:fld id="{5A446999-5447-40C4-A9E2-1DE710A84F05}" type="slidenum">
              <a:rPr lang="en-GB" smtClean="0"/>
              <a:t>‹#›</a:t>
            </a:fld>
            <a:endParaRPr lang="en-GB"/>
          </a:p>
        </p:txBody>
      </p:sp>
    </p:spTree>
    <p:extLst>
      <p:ext uri="{BB962C8B-B14F-4D97-AF65-F5344CB8AC3E}">
        <p14:creationId xmlns:p14="http://schemas.microsoft.com/office/powerpoint/2010/main" val="1151166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3EC72-1515-B643-317A-BCDEB6C1CB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543A62-64AE-CEBA-8B18-2E7C5F6B4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C51C3FC-D0CA-572A-03F6-26F438BFAD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4A0EEF-9158-F3CF-E835-9027995C7CA6}"/>
              </a:ext>
            </a:extLst>
          </p:cNvPr>
          <p:cNvSpPr>
            <a:spLocks noGrp="1"/>
          </p:cNvSpPr>
          <p:nvPr>
            <p:ph type="dt" sz="half" idx="10"/>
          </p:nvPr>
        </p:nvSpPr>
        <p:spPr/>
        <p:txBody>
          <a:bodyPr/>
          <a:lstStyle/>
          <a:p>
            <a:fld id="{5E6EA0BF-D263-40E4-A645-1FACEC6117BF}" type="datetimeFigureOut">
              <a:rPr lang="en-GB" smtClean="0"/>
              <a:t>30/07/2024</a:t>
            </a:fld>
            <a:endParaRPr lang="en-GB"/>
          </a:p>
        </p:txBody>
      </p:sp>
      <p:sp>
        <p:nvSpPr>
          <p:cNvPr id="6" name="Footer Placeholder 5">
            <a:extLst>
              <a:ext uri="{FF2B5EF4-FFF2-40B4-BE49-F238E27FC236}">
                <a16:creationId xmlns:a16="http://schemas.microsoft.com/office/drawing/2014/main" id="{BAF959CC-3EF3-A5D9-19B3-013A89377B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7F2770-68E6-9C06-3A23-4903E4175D1F}"/>
              </a:ext>
            </a:extLst>
          </p:cNvPr>
          <p:cNvSpPr>
            <a:spLocks noGrp="1"/>
          </p:cNvSpPr>
          <p:nvPr>
            <p:ph type="sldNum" sz="quarter" idx="12"/>
          </p:nvPr>
        </p:nvSpPr>
        <p:spPr/>
        <p:txBody>
          <a:bodyPr/>
          <a:lstStyle/>
          <a:p>
            <a:fld id="{5A446999-5447-40C4-A9E2-1DE710A84F05}" type="slidenum">
              <a:rPr lang="en-GB" smtClean="0"/>
              <a:t>‹#›</a:t>
            </a:fld>
            <a:endParaRPr lang="en-GB"/>
          </a:p>
        </p:txBody>
      </p:sp>
    </p:spTree>
    <p:extLst>
      <p:ext uri="{BB962C8B-B14F-4D97-AF65-F5344CB8AC3E}">
        <p14:creationId xmlns:p14="http://schemas.microsoft.com/office/powerpoint/2010/main" val="1410524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4FE5-B0A2-3AAA-5872-F28DCE8C118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103A08-1836-A879-0267-EEFDB5F15B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D16F91-EAEC-2B20-DDFE-4FBC586EBD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33C6CE8-AEB2-BDD7-A300-154E87390B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FB9B51-FFBB-C1A8-DAD6-9E1A296511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148F080-1068-0CF3-CC64-75BAB83D4D55}"/>
              </a:ext>
            </a:extLst>
          </p:cNvPr>
          <p:cNvSpPr>
            <a:spLocks noGrp="1"/>
          </p:cNvSpPr>
          <p:nvPr>
            <p:ph type="dt" sz="half" idx="10"/>
          </p:nvPr>
        </p:nvSpPr>
        <p:spPr/>
        <p:txBody>
          <a:bodyPr/>
          <a:lstStyle/>
          <a:p>
            <a:fld id="{5E6EA0BF-D263-40E4-A645-1FACEC6117BF}" type="datetimeFigureOut">
              <a:rPr lang="en-GB" smtClean="0"/>
              <a:t>30/07/2024</a:t>
            </a:fld>
            <a:endParaRPr lang="en-GB"/>
          </a:p>
        </p:txBody>
      </p:sp>
      <p:sp>
        <p:nvSpPr>
          <p:cNvPr id="8" name="Footer Placeholder 7">
            <a:extLst>
              <a:ext uri="{FF2B5EF4-FFF2-40B4-BE49-F238E27FC236}">
                <a16:creationId xmlns:a16="http://schemas.microsoft.com/office/drawing/2014/main" id="{F5575DE8-B948-AB28-82A6-942B65B59B3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60285D2-8997-EFD2-A49B-9D90122D4621}"/>
              </a:ext>
            </a:extLst>
          </p:cNvPr>
          <p:cNvSpPr>
            <a:spLocks noGrp="1"/>
          </p:cNvSpPr>
          <p:nvPr>
            <p:ph type="sldNum" sz="quarter" idx="12"/>
          </p:nvPr>
        </p:nvSpPr>
        <p:spPr/>
        <p:txBody>
          <a:bodyPr/>
          <a:lstStyle/>
          <a:p>
            <a:fld id="{5A446999-5447-40C4-A9E2-1DE710A84F05}" type="slidenum">
              <a:rPr lang="en-GB" smtClean="0"/>
              <a:t>‹#›</a:t>
            </a:fld>
            <a:endParaRPr lang="en-GB"/>
          </a:p>
        </p:txBody>
      </p:sp>
    </p:spTree>
    <p:extLst>
      <p:ext uri="{BB962C8B-B14F-4D97-AF65-F5344CB8AC3E}">
        <p14:creationId xmlns:p14="http://schemas.microsoft.com/office/powerpoint/2010/main" val="1382112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214FA-50E2-C5AB-F47E-CE5E0136C2D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98E316-8F8B-A1C0-AF1A-20B5C9DD5D96}"/>
              </a:ext>
            </a:extLst>
          </p:cNvPr>
          <p:cNvSpPr>
            <a:spLocks noGrp="1"/>
          </p:cNvSpPr>
          <p:nvPr>
            <p:ph type="dt" sz="half" idx="10"/>
          </p:nvPr>
        </p:nvSpPr>
        <p:spPr/>
        <p:txBody>
          <a:bodyPr/>
          <a:lstStyle/>
          <a:p>
            <a:fld id="{5E6EA0BF-D263-40E4-A645-1FACEC6117BF}" type="datetimeFigureOut">
              <a:rPr lang="en-GB" smtClean="0"/>
              <a:t>30/07/2024</a:t>
            </a:fld>
            <a:endParaRPr lang="en-GB"/>
          </a:p>
        </p:txBody>
      </p:sp>
      <p:sp>
        <p:nvSpPr>
          <p:cNvPr id="4" name="Footer Placeholder 3">
            <a:extLst>
              <a:ext uri="{FF2B5EF4-FFF2-40B4-BE49-F238E27FC236}">
                <a16:creationId xmlns:a16="http://schemas.microsoft.com/office/drawing/2014/main" id="{48859D91-F2C1-0147-B428-488C4CE0CEB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461F10-AF36-8080-6F97-6509AB457D92}"/>
              </a:ext>
            </a:extLst>
          </p:cNvPr>
          <p:cNvSpPr>
            <a:spLocks noGrp="1"/>
          </p:cNvSpPr>
          <p:nvPr>
            <p:ph type="sldNum" sz="quarter" idx="12"/>
          </p:nvPr>
        </p:nvSpPr>
        <p:spPr/>
        <p:txBody>
          <a:bodyPr/>
          <a:lstStyle/>
          <a:p>
            <a:fld id="{5A446999-5447-40C4-A9E2-1DE710A84F05}" type="slidenum">
              <a:rPr lang="en-GB" smtClean="0"/>
              <a:t>‹#›</a:t>
            </a:fld>
            <a:endParaRPr lang="en-GB"/>
          </a:p>
        </p:txBody>
      </p:sp>
    </p:spTree>
    <p:extLst>
      <p:ext uri="{BB962C8B-B14F-4D97-AF65-F5344CB8AC3E}">
        <p14:creationId xmlns:p14="http://schemas.microsoft.com/office/powerpoint/2010/main" val="1234857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0FBA3E-2183-9C06-2FE0-731EDCCC8FE5}"/>
              </a:ext>
            </a:extLst>
          </p:cNvPr>
          <p:cNvSpPr>
            <a:spLocks noGrp="1"/>
          </p:cNvSpPr>
          <p:nvPr>
            <p:ph type="dt" sz="half" idx="10"/>
          </p:nvPr>
        </p:nvSpPr>
        <p:spPr/>
        <p:txBody>
          <a:bodyPr/>
          <a:lstStyle/>
          <a:p>
            <a:fld id="{5E6EA0BF-D263-40E4-A645-1FACEC6117BF}" type="datetimeFigureOut">
              <a:rPr lang="en-GB" smtClean="0"/>
              <a:t>30/07/2024</a:t>
            </a:fld>
            <a:endParaRPr lang="en-GB"/>
          </a:p>
        </p:txBody>
      </p:sp>
      <p:sp>
        <p:nvSpPr>
          <p:cNvPr id="3" name="Footer Placeholder 2">
            <a:extLst>
              <a:ext uri="{FF2B5EF4-FFF2-40B4-BE49-F238E27FC236}">
                <a16:creationId xmlns:a16="http://schemas.microsoft.com/office/drawing/2014/main" id="{985C569A-4B63-961A-0E20-C0A5EF95750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93CFA93-C688-FA74-6E43-6EBCE1761810}"/>
              </a:ext>
            </a:extLst>
          </p:cNvPr>
          <p:cNvSpPr>
            <a:spLocks noGrp="1"/>
          </p:cNvSpPr>
          <p:nvPr>
            <p:ph type="sldNum" sz="quarter" idx="12"/>
          </p:nvPr>
        </p:nvSpPr>
        <p:spPr/>
        <p:txBody>
          <a:bodyPr/>
          <a:lstStyle/>
          <a:p>
            <a:fld id="{5A446999-5447-40C4-A9E2-1DE710A84F05}" type="slidenum">
              <a:rPr lang="en-GB" smtClean="0"/>
              <a:t>‹#›</a:t>
            </a:fld>
            <a:endParaRPr lang="en-GB"/>
          </a:p>
        </p:txBody>
      </p:sp>
    </p:spTree>
    <p:extLst>
      <p:ext uri="{BB962C8B-B14F-4D97-AF65-F5344CB8AC3E}">
        <p14:creationId xmlns:p14="http://schemas.microsoft.com/office/powerpoint/2010/main" val="2469469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B748B-9726-F5F7-3823-5EEE34EF25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705AC47-E1BB-7475-D5D8-A7662C957C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3F1C2A-CDE7-63B2-E865-77D6052D5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F781DC-D717-5776-8234-50163C511AFB}"/>
              </a:ext>
            </a:extLst>
          </p:cNvPr>
          <p:cNvSpPr>
            <a:spLocks noGrp="1"/>
          </p:cNvSpPr>
          <p:nvPr>
            <p:ph type="dt" sz="half" idx="10"/>
          </p:nvPr>
        </p:nvSpPr>
        <p:spPr/>
        <p:txBody>
          <a:bodyPr/>
          <a:lstStyle/>
          <a:p>
            <a:fld id="{5E6EA0BF-D263-40E4-A645-1FACEC6117BF}" type="datetimeFigureOut">
              <a:rPr lang="en-GB" smtClean="0"/>
              <a:t>30/07/2024</a:t>
            </a:fld>
            <a:endParaRPr lang="en-GB"/>
          </a:p>
        </p:txBody>
      </p:sp>
      <p:sp>
        <p:nvSpPr>
          <p:cNvPr id="6" name="Footer Placeholder 5">
            <a:extLst>
              <a:ext uri="{FF2B5EF4-FFF2-40B4-BE49-F238E27FC236}">
                <a16:creationId xmlns:a16="http://schemas.microsoft.com/office/drawing/2014/main" id="{945F2397-25B2-11AA-BBAC-67B1CE6A40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BC48E5-BF80-4A8B-CE6F-2EA37542ECE1}"/>
              </a:ext>
            </a:extLst>
          </p:cNvPr>
          <p:cNvSpPr>
            <a:spLocks noGrp="1"/>
          </p:cNvSpPr>
          <p:nvPr>
            <p:ph type="sldNum" sz="quarter" idx="12"/>
          </p:nvPr>
        </p:nvSpPr>
        <p:spPr/>
        <p:txBody>
          <a:bodyPr/>
          <a:lstStyle/>
          <a:p>
            <a:fld id="{5A446999-5447-40C4-A9E2-1DE710A84F05}" type="slidenum">
              <a:rPr lang="en-GB" smtClean="0"/>
              <a:t>‹#›</a:t>
            </a:fld>
            <a:endParaRPr lang="en-GB"/>
          </a:p>
        </p:txBody>
      </p:sp>
    </p:spTree>
    <p:extLst>
      <p:ext uri="{BB962C8B-B14F-4D97-AF65-F5344CB8AC3E}">
        <p14:creationId xmlns:p14="http://schemas.microsoft.com/office/powerpoint/2010/main" val="309687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F64A2-4D73-A8B4-DAEB-0F5B3D73365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DD09E3-72C8-9E6C-1FB4-A0641A6805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44CE5F-2A56-1AC9-412C-F525DE995819}"/>
              </a:ext>
            </a:extLst>
          </p:cNvPr>
          <p:cNvSpPr>
            <a:spLocks noGrp="1"/>
          </p:cNvSpPr>
          <p:nvPr>
            <p:ph type="dt" sz="half" idx="10"/>
          </p:nvPr>
        </p:nvSpPr>
        <p:spPr/>
        <p:txBody>
          <a:bodyPr/>
          <a:lstStyle/>
          <a:p>
            <a:fld id="{B005975C-4A3C-485A-A26B-89508A33683F}" type="datetimeFigureOut">
              <a:rPr lang="en-GB" smtClean="0"/>
              <a:t>30/07/2024</a:t>
            </a:fld>
            <a:endParaRPr lang="en-GB"/>
          </a:p>
        </p:txBody>
      </p:sp>
      <p:sp>
        <p:nvSpPr>
          <p:cNvPr id="5" name="Footer Placeholder 4">
            <a:extLst>
              <a:ext uri="{FF2B5EF4-FFF2-40B4-BE49-F238E27FC236}">
                <a16:creationId xmlns:a16="http://schemas.microsoft.com/office/drawing/2014/main" id="{91D043CB-36F0-E690-CD3D-31F77BE27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9CE668-9436-7A53-2FBB-1F2574AAE1D7}"/>
              </a:ext>
            </a:extLst>
          </p:cNvPr>
          <p:cNvSpPr>
            <a:spLocks noGrp="1"/>
          </p:cNvSpPr>
          <p:nvPr>
            <p:ph type="sldNum" sz="quarter" idx="12"/>
          </p:nvPr>
        </p:nvSpPr>
        <p:spPr/>
        <p:txBody>
          <a:bodyPr/>
          <a:lstStyle/>
          <a:p>
            <a:fld id="{52B2C164-6A27-4AB2-803C-532831BCE461}" type="slidenum">
              <a:rPr lang="en-GB" smtClean="0"/>
              <a:t>‹#›</a:t>
            </a:fld>
            <a:endParaRPr lang="en-GB"/>
          </a:p>
        </p:txBody>
      </p:sp>
    </p:spTree>
    <p:extLst>
      <p:ext uri="{BB962C8B-B14F-4D97-AF65-F5344CB8AC3E}">
        <p14:creationId xmlns:p14="http://schemas.microsoft.com/office/powerpoint/2010/main" val="2538639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5088-A3B1-F35A-7577-39E781195B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D5708D0-082B-F5D8-E468-B1A5E24A61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6AAFC3A-1030-BFD9-D03F-A0C4F0617D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7CC2E-96AB-F1F2-BED3-454E8EE36843}"/>
              </a:ext>
            </a:extLst>
          </p:cNvPr>
          <p:cNvSpPr>
            <a:spLocks noGrp="1"/>
          </p:cNvSpPr>
          <p:nvPr>
            <p:ph type="dt" sz="half" idx="10"/>
          </p:nvPr>
        </p:nvSpPr>
        <p:spPr/>
        <p:txBody>
          <a:bodyPr/>
          <a:lstStyle/>
          <a:p>
            <a:fld id="{5E6EA0BF-D263-40E4-A645-1FACEC6117BF}" type="datetimeFigureOut">
              <a:rPr lang="en-GB" smtClean="0"/>
              <a:t>30/07/2024</a:t>
            </a:fld>
            <a:endParaRPr lang="en-GB"/>
          </a:p>
        </p:txBody>
      </p:sp>
      <p:sp>
        <p:nvSpPr>
          <p:cNvPr id="6" name="Footer Placeholder 5">
            <a:extLst>
              <a:ext uri="{FF2B5EF4-FFF2-40B4-BE49-F238E27FC236}">
                <a16:creationId xmlns:a16="http://schemas.microsoft.com/office/drawing/2014/main" id="{1B187A72-FB61-72F6-1158-78585E6323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849C2E-1F2B-2AFE-48BF-BA4C707278B0}"/>
              </a:ext>
            </a:extLst>
          </p:cNvPr>
          <p:cNvSpPr>
            <a:spLocks noGrp="1"/>
          </p:cNvSpPr>
          <p:nvPr>
            <p:ph type="sldNum" sz="quarter" idx="12"/>
          </p:nvPr>
        </p:nvSpPr>
        <p:spPr/>
        <p:txBody>
          <a:bodyPr/>
          <a:lstStyle/>
          <a:p>
            <a:fld id="{5A446999-5447-40C4-A9E2-1DE710A84F05}" type="slidenum">
              <a:rPr lang="en-GB" smtClean="0"/>
              <a:t>‹#›</a:t>
            </a:fld>
            <a:endParaRPr lang="en-GB"/>
          </a:p>
        </p:txBody>
      </p:sp>
    </p:spTree>
    <p:extLst>
      <p:ext uri="{BB962C8B-B14F-4D97-AF65-F5344CB8AC3E}">
        <p14:creationId xmlns:p14="http://schemas.microsoft.com/office/powerpoint/2010/main" val="92362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E3E7-BCA5-9128-33D3-8D349527D6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B9273-3D49-B924-2A53-E48A9B1ECA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0441B4-060C-6F41-8DAA-FC58A43642A1}"/>
              </a:ext>
            </a:extLst>
          </p:cNvPr>
          <p:cNvSpPr>
            <a:spLocks noGrp="1"/>
          </p:cNvSpPr>
          <p:nvPr>
            <p:ph type="dt" sz="half" idx="10"/>
          </p:nvPr>
        </p:nvSpPr>
        <p:spPr/>
        <p:txBody>
          <a:bodyPr/>
          <a:lstStyle/>
          <a:p>
            <a:fld id="{5E6EA0BF-D263-40E4-A645-1FACEC6117BF}" type="datetimeFigureOut">
              <a:rPr lang="en-GB" smtClean="0"/>
              <a:t>30/07/2024</a:t>
            </a:fld>
            <a:endParaRPr lang="en-GB"/>
          </a:p>
        </p:txBody>
      </p:sp>
      <p:sp>
        <p:nvSpPr>
          <p:cNvPr id="5" name="Footer Placeholder 4">
            <a:extLst>
              <a:ext uri="{FF2B5EF4-FFF2-40B4-BE49-F238E27FC236}">
                <a16:creationId xmlns:a16="http://schemas.microsoft.com/office/drawing/2014/main" id="{45FA47A4-34F2-2C79-94A5-B078C7B481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ABFF39-8DB7-F318-8CA0-2934F696BB96}"/>
              </a:ext>
            </a:extLst>
          </p:cNvPr>
          <p:cNvSpPr>
            <a:spLocks noGrp="1"/>
          </p:cNvSpPr>
          <p:nvPr>
            <p:ph type="sldNum" sz="quarter" idx="12"/>
          </p:nvPr>
        </p:nvSpPr>
        <p:spPr/>
        <p:txBody>
          <a:bodyPr/>
          <a:lstStyle/>
          <a:p>
            <a:fld id="{5A446999-5447-40C4-A9E2-1DE710A84F05}" type="slidenum">
              <a:rPr lang="en-GB" smtClean="0"/>
              <a:t>‹#›</a:t>
            </a:fld>
            <a:endParaRPr lang="en-GB"/>
          </a:p>
        </p:txBody>
      </p:sp>
    </p:spTree>
    <p:extLst>
      <p:ext uri="{BB962C8B-B14F-4D97-AF65-F5344CB8AC3E}">
        <p14:creationId xmlns:p14="http://schemas.microsoft.com/office/powerpoint/2010/main" val="133911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0E2F3F-2066-A2A4-F0BD-79F8E0D782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880B9D-AF7F-1A4B-040B-F8D8BF7866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779CED-FF91-8398-D48D-3EFB213F1344}"/>
              </a:ext>
            </a:extLst>
          </p:cNvPr>
          <p:cNvSpPr>
            <a:spLocks noGrp="1"/>
          </p:cNvSpPr>
          <p:nvPr>
            <p:ph type="dt" sz="half" idx="10"/>
          </p:nvPr>
        </p:nvSpPr>
        <p:spPr/>
        <p:txBody>
          <a:bodyPr/>
          <a:lstStyle/>
          <a:p>
            <a:fld id="{5E6EA0BF-D263-40E4-A645-1FACEC6117BF}" type="datetimeFigureOut">
              <a:rPr lang="en-GB" smtClean="0"/>
              <a:t>30/07/2024</a:t>
            </a:fld>
            <a:endParaRPr lang="en-GB"/>
          </a:p>
        </p:txBody>
      </p:sp>
      <p:sp>
        <p:nvSpPr>
          <p:cNvPr id="5" name="Footer Placeholder 4">
            <a:extLst>
              <a:ext uri="{FF2B5EF4-FFF2-40B4-BE49-F238E27FC236}">
                <a16:creationId xmlns:a16="http://schemas.microsoft.com/office/drawing/2014/main" id="{E89CB099-4D6E-B9F1-7FA0-59D2FEA7AF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6879F6-467E-A73A-8B4A-45B59C885FD9}"/>
              </a:ext>
            </a:extLst>
          </p:cNvPr>
          <p:cNvSpPr>
            <a:spLocks noGrp="1"/>
          </p:cNvSpPr>
          <p:nvPr>
            <p:ph type="sldNum" sz="quarter" idx="12"/>
          </p:nvPr>
        </p:nvSpPr>
        <p:spPr/>
        <p:txBody>
          <a:bodyPr/>
          <a:lstStyle/>
          <a:p>
            <a:fld id="{5A446999-5447-40C4-A9E2-1DE710A84F05}" type="slidenum">
              <a:rPr lang="en-GB" smtClean="0"/>
              <a:t>‹#›</a:t>
            </a:fld>
            <a:endParaRPr lang="en-GB"/>
          </a:p>
        </p:txBody>
      </p:sp>
    </p:spTree>
    <p:extLst>
      <p:ext uri="{BB962C8B-B14F-4D97-AF65-F5344CB8AC3E}">
        <p14:creationId xmlns:p14="http://schemas.microsoft.com/office/powerpoint/2010/main" val="2166443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4F442-1E53-5345-4CCE-99243DC834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B398790-3739-CDCA-C606-FC06CB1C2A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B49960F-2994-4E83-5C0D-AF7C68431402}"/>
              </a:ext>
            </a:extLst>
          </p:cNvPr>
          <p:cNvSpPr>
            <a:spLocks noGrp="1"/>
          </p:cNvSpPr>
          <p:nvPr>
            <p:ph type="dt" sz="half" idx="10"/>
          </p:nvPr>
        </p:nvSpPr>
        <p:spPr/>
        <p:txBody>
          <a:bodyPr/>
          <a:lstStyle/>
          <a:p>
            <a:fld id="{8185B07F-218D-4FB8-86B6-0DF045D2B1B0}" type="datetimeFigureOut">
              <a:rPr lang="en-GB" smtClean="0"/>
              <a:t>30/07/2024</a:t>
            </a:fld>
            <a:endParaRPr lang="en-GB"/>
          </a:p>
        </p:txBody>
      </p:sp>
      <p:sp>
        <p:nvSpPr>
          <p:cNvPr id="5" name="Footer Placeholder 4">
            <a:extLst>
              <a:ext uri="{FF2B5EF4-FFF2-40B4-BE49-F238E27FC236}">
                <a16:creationId xmlns:a16="http://schemas.microsoft.com/office/drawing/2014/main" id="{A98205E9-39FB-73B4-3ADB-58566F169D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D29126-C0BF-11AD-53A1-5CBC2CECACAE}"/>
              </a:ext>
            </a:extLst>
          </p:cNvPr>
          <p:cNvSpPr>
            <a:spLocks noGrp="1"/>
          </p:cNvSpPr>
          <p:nvPr>
            <p:ph type="sldNum" sz="quarter" idx="12"/>
          </p:nvPr>
        </p:nvSpPr>
        <p:spPr/>
        <p:txBody>
          <a:bodyPr/>
          <a:lstStyle/>
          <a:p>
            <a:fld id="{AB246FE5-B24F-485D-921A-8663578A346B}" type="slidenum">
              <a:rPr lang="en-GB" smtClean="0"/>
              <a:t>‹#›</a:t>
            </a:fld>
            <a:endParaRPr lang="en-GB"/>
          </a:p>
        </p:txBody>
      </p:sp>
    </p:spTree>
    <p:extLst>
      <p:ext uri="{BB962C8B-B14F-4D97-AF65-F5344CB8AC3E}">
        <p14:creationId xmlns:p14="http://schemas.microsoft.com/office/powerpoint/2010/main" val="2183683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6277B-A08C-645D-0A71-B47E02C8F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5DDF33-F30D-3974-FD5D-6A50BF3CC3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843D83-BA0D-4C57-F1E6-DFAEE2C5AEBF}"/>
              </a:ext>
            </a:extLst>
          </p:cNvPr>
          <p:cNvSpPr>
            <a:spLocks noGrp="1"/>
          </p:cNvSpPr>
          <p:nvPr>
            <p:ph type="dt" sz="half" idx="10"/>
          </p:nvPr>
        </p:nvSpPr>
        <p:spPr/>
        <p:txBody>
          <a:bodyPr/>
          <a:lstStyle/>
          <a:p>
            <a:fld id="{8185B07F-218D-4FB8-86B6-0DF045D2B1B0}" type="datetimeFigureOut">
              <a:rPr lang="en-GB" smtClean="0"/>
              <a:t>30/07/2024</a:t>
            </a:fld>
            <a:endParaRPr lang="en-GB"/>
          </a:p>
        </p:txBody>
      </p:sp>
      <p:sp>
        <p:nvSpPr>
          <p:cNvPr id="5" name="Footer Placeholder 4">
            <a:extLst>
              <a:ext uri="{FF2B5EF4-FFF2-40B4-BE49-F238E27FC236}">
                <a16:creationId xmlns:a16="http://schemas.microsoft.com/office/drawing/2014/main" id="{085FBD66-3B3D-2F5D-9473-A4DEA59268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F136D3-D446-E6FB-392C-211BA17EBA60}"/>
              </a:ext>
            </a:extLst>
          </p:cNvPr>
          <p:cNvSpPr>
            <a:spLocks noGrp="1"/>
          </p:cNvSpPr>
          <p:nvPr>
            <p:ph type="sldNum" sz="quarter" idx="12"/>
          </p:nvPr>
        </p:nvSpPr>
        <p:spPr/>
        <p:txBody>
          <a:bodyPr/>
          <a:lstStyle/>
          <a:p>
            <a:fld id="{AB246FE5-B24F-485D-921A-8663578A346B}" type="slidenum">
              <a:rPr lang="en-GB" smtClean="0"/>
              <a:t>‹#›</a:t>
            </a:fld>
            <a:endParaRPr lang="en-GB"/>
          </a:p>
        </p:txBody>
      </p:sp>
    </p:spTree>
    <p:extLst>
      <p:ext uri="{BB962C8B-B14F-4D97-AF65-F5344CB8AC3E}">
        <p14:creationId xmlns:p14="http://schemas.microsoft.com/office/powerpoint/2010/main" val="2660507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3295-DAEF-298C-C8C6-9C6238D9E2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08F38F-9B04-7EFD-D779-BF8F098DF0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6170C7-9876-3563-3B7C-0E259FDB02BE}"/>
              </a:ext>
            </a:extLst>
          </p:cNvPr>
          <p:cNvSpPr>
            <a:spLocks noGrp="1"/>
          </p:cNvSpPr>
          <p:nvPr>
            <p:ph type="dt" sz="half" idx="10"/>
          </p:nvPr>
        </p:nvSpPr>
        <p:spPr/>
        <p:txBody>
          <a:bodyPr/>
          <a:lstStyle/>
          <a:p>
            <a:fld id="{8185B07F-218D-4FB8-86B6-0DF045D2B1B0}" type="datetimeFigureOut">
              <a:rPr lang="en-GB" smtClean="0"/>
              <a:t>30/07/2024</a:t>
            </a:fld>
            <a:endParaRPr lang="en-GB"/>
          </a:p>
        </p:txBody>
      </p:sp>
      <p:sp>
        <p:nvSpPr>
          <p:cNvPr id="5" name="Footer Placeholder 4">
            <a:extLst>
              <a:ext uri="{FF2B5EF4-FFF2-40B4-BE49-F238E27FC236}">
                <a16:creationId xmlns:a16="http://schemas.microsoft.com/office/drawing/2014/main" id="{2D0ABEBC-30A5-6F45-07DF-6F2969B05F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0D5FB9-8209-EA45-3F36-0062410943F1}"/>
              </a:ext>
            </a:extLst>
          </p:cNvPr>
          <p:cNvSpPr>
            <a:spLocks noGrp="1"/>
          </p:cNvSpPr>
          <p:nvPr>
            <p:ph type="sldNum" sz="quarter" idx="12"/>
          </p:nvPr>
        </p:nvSpPr>
        <p:spPr/>
        <p:txBody>
          <a:bodyPr/>
          <a:lstStyle/>
          <a:p>
            <a:fld id="{AB246FE5-B24F-485D-921A-8663578A346B}" type="slidenum">
              <a:rPr lang="en-GB" smtClean="0"/>
              <a:t>‹#›</a:t>
            </a:fld>
            <a:endParaRPr lang="en-GB"/>
          </a:p>
        </p:txBody>
      </p:sp>
    </p:spTree>
    <p:extLst>
      <p:ext uri="{BB962C8B-B14F-4D97-AF65-F5344CB8AC3E}">
        <p14:creationId xmlns:p14="http://schemas.microsoft.com/office/powerpoint/2010/main" val="3652759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8A1D-57E6-8C48-7D0A-55BA7816AA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0989D2-7C00-384B-EB03-BECBBAB22D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CD971D-D5E0-4BAF-1B6C-045050376E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E45870-8D42-3E9B-A5FE-6BF0830FBE65}"/>
              </a:ext>
            </a:extLst>
          </p:cNvPr>
          <p:cNvSpPr>
            <a:spLocks noGrp="1"/>
          </p:cNvSpPr>
          <p:nvPr>
            <p:ph type="dt" sz="half" idx="10"/>
          </p:nvPr>
        </p:nvSpPr>
        <p:spPr/>
        <p:txBody>
          <a:bodyPr/>
          <a:lstStyle/>
          <a:p>
            <a:fld id="{8185B07F-218D-4FB8-86B6-0DF045D2B1B0}" type="datetimeFigureOut">
              <a:rPr lang="en-GB" smtClean="0"/>
              <a:t>30/07/2024</a:t>
            </a:fld>
            <a:endParaRPr lang="en-GB"/>
          </a:p>
        </p:txBody>
      </p:sp>
      <p:sp>
        <p:nvSpPr>
          <p:cNvPr id="6" name="Footer Placeholder 5">
            <a:extLst>
              <a:ext uri="{FF2B5EF4-FFF2-40B4-BE49-F238E27FC236}">
                <a16:creationId xmlns:a16="http://schemas.microsoft.com/office/drawing/2014/main" id="{9F3F91C4-47B7-DED2-2F97-9CF5C9B6CA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A3CEE8-6632-4802-57E8-AA57A36D35E3}"/>
              </a:ext>
            </a:extLst>
          </p:cNvPr>
          <p:cNvSpPr>
            <a:spLocks noGrp="1"/>
          </p:cNvSpPr>
          <p:nvPr>
            <p:ph type="sldNum" sz="quarter" idx="12"/>
          </p:nvPr>
        </p:nvSpPr>
        <p:spPr/>
        <p:txBody>
          <a:bodyPr/>
          <a:lstStyle/>
          <a:p>
            <a:fld id="{AB246FE5-B24F-485D-921A-8663578A346B}" type="slidenum">
              <a:rPr lang="en-GB" smtClean="0"/>
              <a:t>‹#›</a:t>
            </a:fld>
            <a:endParaRPr lang="en-GB"/>
          </a:p>
        </p:txBody>
      </p:sp>
    </p:spTree>
    <p:extLst>
      <p:ext uri="{BB962C8B-B14F-4D97-AF65-F5344CB8AC3E}">
        <p14:creationId xmlns:p14="http://schemas.microsoft.com/office/powerpoint/2010/main" val="3561295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AB235-785D-1639-5DAA-5FE747E6F71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78268E-D447-FB99-88DB-306CE32FAB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042EFC-40A6-0D2A-741F-0F78E1FF35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ED22975-562E-8797-33CD-36514E1726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DD456C-E666-8964-C7AC-56462B759D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D9F604A-49B2-D482-60EC-5E99EBCAF3C5}"/>
              </a:ext>
            </a:extLst>
          </p:cNvPr>
          <p:cNvSpPr>
            <a:spLocks noGrp="1"/>
          </p:cNvSpPr>
          <p:nvPr>
            <p:ph type="dt" sz="half" idx="10"/>
          </p:nvPr>
        </p:nvSpPr>
        <p:spPr/>
        <p:txBody>
          <a:bodyPr/>
          <a:lstStyle/>
          <a:p>
            <a:fld id="{8185B07F-218D-4FB8-86B6-0DF045D2B1B0}" type="datetimeFigureOut">
              <a:rPr lang="en-GB" smtClean="0"/>
              <a:t>30/07/2024</a:t>
            </a:fld>
            <a:endParaRPr lang="en-GB"/>
          </a:p>
        </p:txBody>
      </p:sp>
      <p:sp>
        <p:nvSpPr>
          <p:cNvPr id="8" name="Footer Placeholder 7">
            <a:extLst>
              <a:ext uri="{FF2B5EF4-FFF2-40B4-BE49-F238E27FC236}">
                <a16:creationId xmlns:a16="http://schemas.microsoft.com/office/drawing/2014/main" id="{62F0EEB3-D3EC-9D37-621F-CF8B6D1D1F0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F23DE02-3C3D-2886-30C1-C609BFE39B80}"/>
              </a:ext>
            </a:extLst>
          </p:cNvPr>
          <p:cNvSpPr>
            <a:spLocks noGrp="1"/>
          </p:cNvSpPr>
          <p:nvPr>
            <p:ph type="sldNum" sz="quarter" idx="12"/>
          </p:nvPr>
        </p:nvSpPr>
        <p:spPr/>
        <p:txBody>
          <a:bodyPr/>
          <a:lstStyle/>
          <a:p>
            <a:fld id="{AB246FE5-B24F-485D-921A-8663578A346B}" type="slidenum">
              <a:rPr lang="en-GB" smtClean="0"/>
              <a:t>‹#›</a:t>
            </a:fld>
            <a:endParaRPr lang="en-GB"/>
          </a:p>
        </p:txBody>
      </p:sp>
    </p:spTree>
    <p:extLst>
      <p:ext uri="{BB962C8B-B14F-4D97-AF65-F5344CB8AC3E}">
        <p14:creationId xmlns:p14="http://schemas.microsoft.com/office/powerpoint/2010/main" val="4246770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73D1A-34B9-A989-9562-CFA27F7EAA9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58687C5-75AA-1EF1-03E9-1E6AF5FA05E7}"/>
              </a:ext>
            </a:extLst>
          </p:cNvPr>
          <p:cNvSpPr>
            <a:spLocks noGrp="1"/>
          </p:cNvSpPr>
          <p:nvPr>
            <p:ph type="dt" sz="half" idx="10"/>
          </p:nvPr>
        </p:nvSpPr>
        <p:spPr/>
        <p:txBody>
          <a:bodyPr/>
          <a:lstStyle/>
          <a:p>
            <a:fld id="{8185B07F-218D-4FB8-86B6-0DF045D2B1B0}" type="datetimeFigureOut">
              <a:rPr lang="en-GB" smtClean="0"/>
              <a:t>30/07/2024</a:t>
            </a:fld>
            <a:endParaRPr lang="en-GB"/>
          </a:p>
        </p:txBody>
      </p:sp>
      <p:sp>
        <p:nvSpPr>
          <p:cNvPr id="4" name="Footer Placeholder 3">
            <a:extLst>
              <a:ext uri="{FF2B5EF4-FFF2-40B4-BE49-F238E27FC236}">
                <a16:creationId xmlns:a16="http://schemas.microsoft.com/office/drawing/2014/main" id="{6C7E1388-30B9-CBD6-C4B7-6CDA37F2B81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8E898D6-7CB6-BF86-04D5-B004025808C1}"/>
              </a:ext>
            </a:extLst>
          </p:cNvPr>
          <p:cNvSpPr>
            <a:spLocks noGrp="1"/>
          </p:cNvSpPr>
          <p:nvPr>
            <p:ph type="sldNum" sz="quarter" idx="12"/>
          </p:nvPr>
        </p:nvSpPr>
        <p:spPr/>
        <p:txBody>
          <a:bodyPr/>
          <a:lstStyle/>
          <a:p>
            <a:fld id="{AB246FE5-B24F-485D-921A-8663578A346B}" type="slidenum">
              <a:rPr lang="en-GB" smtClean="0"/>
              <a:t>‹#›</a:t>
            </a:fld>
            <a:endParaRPr lang="en-GB"/>
          </a:p>
        </p:txBody>
      </p:sp>
    </p:spTree>
    <p:extLst>
      <p:ext uri="{BB962C8B-B14F-4D97-AF65-F5344CB8AC3E}">
        <p14:creationId xmlns:p14="http://schemas.microsoft.com/office/powerpoint/2010/main" val="2300115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4959EC-4C08-F953-6883-9D89A85C28E8}"/>
              </a:ext>
            </a:extLst>
          </p:cNvPr>
          <p:cNvSpPr>
            <a:spLocks noGrp="1"/>
          </p:cNvSpPr>
          <p:nvPr>
            <p:ph type="dt" sz="half" idx="10"/>
          </p:nvPr>
        </p:nvSpPr>
        <p:spPr/>
        <p:txBody>
          <a:bodyPr/>
          <a:lstStyle/>
          <a:p>
            <a:fld id="{8185B07F-218D-4FB8-86B6-0DF045D2B1B0}" type="datetimeFigureOut">
              <a:rPr lang="en-GB" smtClean="0"/>
              <a:t>30/07/2024</a:t>
            </a:fld>
            <a:endParaRPr lang="en-GB"/>
          </a:p>
        </p:txBody>
      </p:sp>
      <p:sp>
        <p:nvSpPr>
          <p:cNvPr id="3" name="Footer Placeholder 2">
            <a:extLst>
              <a:ext uri="{FF2B5EF4-FFF2-40B4-BE49-F238E27FC236}">
                <a16:creationId xmlns:a16="http://schemas.microsoft.com/office/drawing/2014/main" id="{92C1BF8C-DCBC-70B2-0ACE-046BAB20C4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2C0353-0D39-1E69-B0E5-D39003211D6E}"/>
              </a:ext>
            </a:extLst>
          </p:cNvPr>
          <p:cNvSpPr>
            <a:spLocks noGrp="1"/>
          </p:cNvSpPr>
          <p:nvPr>
            <p:ph type="sldNum" sz="quarter" idx="12"/>
          </p:nvPr>
        </p:nvSpPr>
        <p:spPr/>
        <p:txBody>
          <a:bodyPr/>
          <a:lstStyle/>
          <a:p>
            <a:fld id="{AB246FE5-B24F-485D-921A-8663578A346B}" type="slidenum">
              <a:rPr lang="en-GB" smtClean="0"/>
              <a:t>‹#›</a:t>
            </a:fld>
            <a:endParaRPr lang="en-GB"/>
          </a:p>
        </p:txBody>
      </p:sp>
    </p:spTree>
    <p:extLst>
      <p:ext uri="{BB962C8B-B14F-4D97-AF65-F5344CB8AC3E}">
        <p14:creationId xmlns:p14="http://schemas.microsoft.com/office/powerpoint/2010/main" val="413871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4E1F3-042C-3952-E552-F1F43D7AFA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8F8FCD0-8A87-0712-46AD-501CDD12D0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AE64-3607-18E4-64D9-CA3F404A9E54}"/>
              </a:ext>
            </a:extLst>
          </p:cNvPr>
          <p:cNvSpPr>
            <a:spLocks noGrp="1"/>
          </p:cNvSpPr>
          <p:nvPr>
            <p:ph type="dt" sz="half" idx="10"/>
          </p:nvPr>
        </p:nvSpPr>
        <p:spPr/>
        <p:txBody>
          <a:bodyPr/>
          <a:lstStyle/>
          <a:p>
            <a:fld id="{B005975C-4A3C-485A-A26B-89508A33683F}" type="datetimeFigureOut">
              <a:rPr lang="en-GB" smtClean="0"/>
              <a:t>30/07/2024</a:t>
            </a:fld>
            <a:endParaRPr lang="en-GB"/>
          </a:p>
        </p:txBody>
      </p:sp>
      <p:sp>
        <p:nvSpPr>
          <p:cNvPr id="5" name="Footer Placeholder 4">
            <a:extLst>
              <a:ext uri="{FF2B5EF4-FFF2-40B4-BE49-F238E27FC236}">
                <a16:creationId xmlns:a16="http://schemas.microsoft.com/office/drawing/2014/main" id="{50AEA320-495B-2A55-D5A1-CB22580ABA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E566A2-E998-83F5-8466-72FCCD950BEE}"/>
              </a:ext>
            </a:extLst>
          </p:cNvPr>
          <p:cNvSpPr>
            <a:spLocks noGrp="1"/>
          </p:cNvSpPr>
          <p:nvPr>
            <p:ph type="sldNum" sz="quarter" idx="12"/>
          </p:nvPr>
        </p:nvSpPr>
        <p:spPr/>
        <p:txBody>
          <a:bodyPr/>
          <a:lstStyle/>
          <a:p>
            <a:fld id="{52B2C164-6A27-4AB2-803C-532831BCE461}" type="slidenum">
              <a:rPr lang="en-GB" smtClean="0"/>
              <a:t>‹#›</a:t>
            </a:fld>
            <a:endParaRPr lang="en-GB"/>
          </a:p>
        </p:txBody>
      </p:sp>
    </p:spTree>
    <p:extLst>
      <p:ext uri="{BB962C8B-B14F-4D97-AF65-F5344CB8AC3E}">
        <p14:creationId xmlns:p14="http://schemas.microsoft.com/office/powerpoint/2010/main" val="2673979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3C150-1D0F-854D-2D2E-5C6C7C2B7F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E62C58-FB8C-FFE6-FD33-0D106ECA8F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AFFF85-DAED-79C3-9667-8767AA2D0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8D7E4-2652-CF40-A81D-B4AAD6926163}"/>
              </a:ext>
            </a:extLst>
          </p:cNvPr>
          <p:cNvSpPr>
            <a:spLocks noGrp="1"/>
          </p:cNvSpPr>
          <p:nvPr>
            <p:ph type="dt" sz="half" idx="10"/>
          </p:nvPr>
        </p:nvSpPr>
        <p:spPr/>
        <p:txBody>
          <a:bodyPr/>
          <a:lstStyle/>
          <a:p>
            <a:fld id="{8185B07F-218D-4FB8-86B6-0DF045D2B1B0}" type="datetimeFigureOut">
              <a:rPr lang="en-GB" smtClean="0"/>
              <a:t>30/07/2024</a:t>
            </a:fld>
            <a:endParaRPr lang="en-GB"/>
          </a:p>
        </p:txBody>
      </p:sp>
      <p:sp>
        <p:nvSpPr>
          <p:cNvPr id="6" name="Footer Placeholder 5">
            <a:extLst>
              <a:ext uri="{FF2B5EF4-FFF2-40B4-BE49-F238E27FC236}">
                <a16:creationId xmlns:a16="http://schemas.microsoft.com/office/drawing/2014/main" id="{84B200C4-F5F6-DEAB-C61C-74FBD26CC2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CDDCD4-5A5D-0840-875B-4BF90E07D5C3}"/>
              </a:ext>
            </a:extLst>
          </p:cNvPr>
          <p:cNvSpPr>
            <a:spLocks noGrp="1"/>
          </p:cNvSpPr>
          <p:nvPr>
            <p:ph type="sldNum" sz="quarter" idx="12"/>
          </p:nvPr>
        </p:nvSpPr>
        <p:spPr/>
        <p:txBody>
          <a:bodyPr/>
          <a:lstStyle/>
          <a:p>
            <a:fld id="{AB246FE5-B24F-485D-921A-8663578A346B}" type="slidenum">
              <a:rPr lang="en-GB" smtClean="0"/>
              <a:t>‹#›</a:t>
            </a:fld>
            <a:endParaRPr lang="en-GB"/>
          </a:p>
        </p:txBody>
      </p:sp>
    </p:spTree>
    <p:extLst>
      <p:ext uri="{BB962C8B-B14F-4D97-AF65-F5344CB8AC3E}">
        <p14:creationId xmlns:p14="http://schemas.microsoft.com/office/powerpoint/2010/main" val="3637513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205B2-BC24-B043-D796-F8423E26D4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CAF1BE2-56BD-6F36-B3C2-EC8EEB09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891A888-4F3F-74D7-43A5-D05907D30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554497-B96E-62EC-8138-6077C977BBD5}"/>
              </a:ext>
            </a:extLst>
          </p:cNvPr>
          <p:cNvSpPr>
            <a:spLocks noGrp="1"/>
          </p:cNvSpPr>
          <p:nvPr>
            <p:ph type="dt" sz="half" idx="10"/>
          </p:nvPr>
        </p:nvSpPr>
        <p:spPr/>
        <p:txBody>
          <a:bodyPr/>
          <a:lstStyle/>
          <a:p>
            <a:fld id="{8185B07F-218D-4FB8-86B6-0DF045D2B1B0}" type="datetimeFigureOut">
              <a:rPr lang="en-GB" smtClean="0"/>
              <a:t>30/07/2024</a:t>
            </a:fld>
            <a:endParaRPr lang="en-GB"/>
          </a:p>
        </p:txBody>
      </p:sp>
      <p:sp>
        <p:nvSpPr>
          <p:cNvPr id="6" name="Footer Placeholder 5">
            <a:extLst>
              <a:ext uri="{FF2B5EF4-FFF2-40B4-BE49-F238E27FC236}">
                <a16:creationId xmlns:a16="http://schemas.microsoft.com/office/drawing/2014/main" id="{D4771A6F-71D2-8758-B646-3CA4AE9499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526286-2E4C-DBC6-331C-99D85FA05393}"/>
              </a:ext>
            </a:extLst>
          </p:cNvPr>
          <p:cNvSpPr>
            <a:spLocks noGrp="1"/>
          </p:cNvSpPr>
          <p:nvPr>
            <p:ph type="sldNum" sz="quarter" idx="12"/>
          </p:nvPr>
        </p:nvSpPr>
        <p:spPr/>
        <p:txBody>
          <a:bodyPr/>
          <a:lstStyle/>
          <a:p>
            <a:fld id="{AB246FE5-B24F-485D-921A-8663578A346B}" type="slidenum">
              <a:rPr lang="en-GB" smtClean="0"/>
              <a:t>‹#›</a:t>
            </a:fld>
            <a:endParaRPr lang="en-GB"/>
          </a:p>
        </p:txBody>
      </p:sp>
    </p:spTree>
    <p:extLst>
      <p:ext uri="{BB962C8B-B14F-4D97-AF65-F5344CB8AC3E}">
        <p14:creationId xmlns:p14="http://schemas.microsoft.com/office/powerpoint/2010/main" val="985093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0A886-DB3F-18B7-77EA-EF2FB724864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5FE8A0-24F6-0C31-AA9C-9C3875A4A4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3446F6-9652-A4EA-E5AE-59BB260CD1AB}"/>
              </a:ext>
            </a:extLst>
          </p:cNvPr>
          <p:cNvSpPr>
            <a:spLocks noGrp="1"/>
          </p:cNvSpPr>
          <p:nvPr>
            <p:ph type="dt" sz="half" idx="10"/>
          </p:nvPr>
        </p:nvSpPr>
        <p:spPr/>
        <p:txBody>
          <a:bodyPr/>
          <a:lstStyle/>
          <a:p>
            <a:fld id="{8185B07F-218D-4FB8-86B6-0DF045D2B1B0}" type="datetimeFigureOut">
              <a:rPr lang="en-GB" smtClean="0"/>
              <a:t>30/07/2024</a:t>
            </a:fld>
            <a:endParaRPr lang="en-GB"/>
          </a:p>
        </p:txBody>
      </p:sp>
      <p:sp>
        <p:nvSpPr>
          <p:cNvPr id="5" name="Footer Placeholder 4">
            <a:extLst>
              <a:ext uri="{FF2B5EF4-FFF2-40B4-BE49-F238E27FC236}">
                <a16:creationId xmlns:a16="http://schemas.microsoft.com/office/drawing/2014/main" id="{402DB151-CB79-D281-91EE-24FC4F31CB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7DD331-E215-AFED-C456-9CBB62EAF7AF}"/>
              </a:ext>
            </a:extLst>
          </p:cNvPr>
          <p:cNvSpPr>
            <a:spLocks noGrp="1"/>
          </p:cNvSpPr>
          <p:nvPr>
            <p:ph type="sldNum" sz="quarter" idx="12"/>
          </p:nvPr>
        </p:nvSpPr>
        <p:spPr/>
        <p:txBody>
          <a:bodyPr/>
          <a:lstStyle/>
          <a:p>
            <a:fld id="{AB246FE5-B24F-485D-921A-8663578A346B}" type="slidenum">
              <a:rPr lang="en-GB" smtClean="0"/>
              <a:t>‹#›</a:t>
            </a:fld>
            <a:endParaRPr lang="en-GB"/>
          </a:p>
        </p:txBody>
      </p:sp>
    </p:spTree>
    <p:extLst>
      <p:ext uri="{BB962C8B-B14F-4D97-AF65-F5344CB8AC3E}">
        <p14:creationId xmlns:p14="http://schemas.microsoft.com/office/powerpoint/2010/main" val="3409967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80D857-593C-E35E-781F-7FEE01BB4C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96725A-76A3-8CCF-9FBE-FD6667F58C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090EFA-BC99-86A9-7171-58F797DEB21A}"/>
              </a:ext>
            </a:extLst>
          </p:cNvPr>
          <p:cNvSpPr>
            <a:spLocks noGrp="1"/>
          </p:cNvSpPr>
          <p:nvPr>
            <p:ph type="dt" sz="half" idx="10"/>
          </p:nvPr>
        </p:nvSpPr>
        <p:spPr/>
        <p:txBody>
          <a:bodyPr/>
          <a:lstStyle/>
          <a:p>
            <a:fld id="{8185B07F-218D-4FB8-86B6-0DF045D2B1B0}" type="datetimeFigureOut">
              <a:rPr lang="en-GB" smtClean="0"/>
              <a:t>30/07/2024</a:t>
            </a:fld>
            <a:endParaRPr lang="en-GB"/>
          </a:p>
        </p:txBody>
      </p:sp>
      <p:sp>
        <p:nvSpPr>
          <p:cNvPr id="5" name="Footer Placeholder 4">
            <a:extLst>
              <a:ext uri="{FF2B5EF4-FFF2-40B4-BE49-F238E27FC236}">
                <a16:creationId xmlns:a16="http://schemas.microsoft.com/office/drawing/2014/main" id="{1C9E77EA-94F8-34CE-D425-2B9D686C19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D8D085-AB33-42BC-B7CB-7578BE7CFC90}"/>
              </a:ext>
            </a:extLst>
          </p:cNvPr>
          <p:cNvSpPr>
            <a:spLocks noGrp="1"/>
          </p:cNvSpPr>
          <p:nvPr>
            <p:ph type="sldNum" sz="quarter" idx="12"/>
          </p:nvPr>
        </p:nvSpPr>
        <p:spPr/>
        <p:txBody>
          <a:bodyPr/>
          <a:lstStyle/>
          <a:p>
            <a:fld id="{AB246FE5-B24F-485D-921A-8663578A346B}" type="slidenum">
              <a:rPr lang="en-GB" smtClean="0"/>
              <a:t>‹#›</a:t>
            </a:fld>
            <a:endParaRPr lang="en-GB"/>
          </a:p>
        </p:txBody>
      </p:sp>
    </p:spTree>
    <p:extLst>
      <p:ext uri="{BB962C8B-B14F-4D97-AF65-F5344CB8AC3E}">
        <p14:creationId xmlns:p14="http://schemas.microsoft.com/office/powerpoint/2010/main" val="1713507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5FD8-9689-B6C8-DE38-23184527E7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1A8A9FC-3CB6-238D-357D-D18069E2B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15C76A-77DA-7A08-AA6B-AD8B10D0E42E}"/>
              </a:ext>
            </a:extLst>
          </p:cNvPr>
          <p:cNvSpPr>
            <a:spLocks noGrp="1"/>
          </p:cNvSpPr>
          <p:nvPr>
            <p:ph type="dt" sz="half" idx="10"/>
          </p:nvPr>
        </p:nvSpPr>
        <p:spPr/>
        <p:txBody>
          <a:bodyPr/>
          <a:lstStyle/>
          <a:p>
            <a:fld id="{7A30A9B4-9009-4545-93F9-A25EDBEDCDA7}" type="datetimeFigureOut">
              <a:rPr lang="en-GB" smtClean="0"/>
              <a:t>30/07/2024</a:t>
            </a:fld>
            <a:endParaRPr lang="en-GB"/>
          </a:p>
        </p:txBody>
      </p:sp>
      <p:sp>
        <p:nvSpPr>
          <p:cNvPr id="5" name="Footer Placeholder 4">
            <a:extLst>
              <a:ext uri="{FF2B5EF4-FFF2-40B4-BE49-F238E27FC236}">
                <a16:creationId xmlns:a16="http://schemas.microsoft.com/office/drawing/2014/main" id="{F50CD7E9-5144-701A-638D-C3229217DD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852083-FBBD-699E-1ED0-137BD9573B9D}"/>
              </a:ext>
            </a:extLst>
          </p:cNvPr>
          <p:cNvSpPr>
            <a:spLocks noGrp="1"/>
          </p:cNvSpPr>
          <p:nvPr>
            <p:ph type="sldNum" sz="quarter" idx="12"/>
          </p:nvPr>
        </p:nvSpPr>
        <p:spPr/>
        <p:txBody>
          <a:bodyPr/>
          <a:lstStyle/>
          <a:p>
            <a:fld id="{BCED14F5-5F99-4F9D-8AD2-48432C06D8C0}" type="slidenum">
              <a:rPr lang="en-GB" smtClean="0"/>
              <a:t>‹#›</a:t>
            </a:fld>
            <a:endParaRPr lang="en-GB"/>
          </a:p>
        </p:txBody>
      </p:sp>
    </p:spTree>
    <p:extLst>
      <p:ext uri="{BB962C8B-B14F-4D97-AF65-F5344CB8AC3E}">
        <p14:creationId xmlns:p14="http://schemas.microsoft.com/office/powerpoint/2010/main" val="26828698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8EA1-2E9F-9634-DE19-EE57954461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54FF19-6AD1-992A-B0DE-710F323DA0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AD9668-05A1-CA34-0644-4F295156784E}"/>
              </a:ext>
            </a:extLst>
          </p:cNvPr>
          <p:cNvSpPr>
            <a:spLocks noGrp="1"/>
          </p:cNvSpPr>
          <p:nvPr>
            <p:ph type="dt" sz="half" idx="10"/>
          </p:nvPr>
        </p:nvSpPr>
        <p:spPr/>
        <p:txBody>
          <a:bodyPr/>
          <a:lstStyle/>
          <a:p>
            <a:fld id="{7A30A9B4-9009-4545-93F9-A25EDBEDCDA7}" type="datetimeFigureOut">
              <a:rPr lang="en-GB" smtClean="0"/>
              <a:t>30/07/2024</a:t>
            </a:fld>
            <a:endParaRPr lang="en-GB"/>
          </a:p>
        </p:txBody>
      </p:sp>
      <p:sp>
        <p:nvSpPr>
          <p:cNvPr id="5" name="Footer Placeholder 4">
            <a:extLst>
              <a:ext uri="{FF2B5EF4-FFF2-40B4-BE49-F238E27FC236}">
                <a16:creationId xmlns:a16="http://schemas.microsoft.com/office/drawing/2014/main" id="{7ACAFF12-7F8C-3C37-0B93-BF1769A606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4B8256-9773-A93D-84BE-DE1CC4C57CCA}"/>
              </a:ext>
            </a:extLst>
          </p:cNvPr>
          <p:cNvSpPr>
            <a:spLocks noGrp="1"/>
          </p:cNvSpPr>
          <p:nvPr>
            <p:ph type="sldNum" sz="quarter" idx="12"/>
          </p:nvPr>
        </p:nvSpPr>
        <p:spPr/>
        <p:txBody>
          <a:bodyPr/>
          <a:lstStyle/>
          <a:p>
            <a:fld id="{BCED14F5-5F99-4F9D-8AD2-48432C06D8C0}" type="slidenum">
              <a:rPr lang="en-GB" smtClean="0"/>
              <a:t>‹#›</a:t>
            </a:fld>
            <a:endParaRPr lang="en-GB"/>
          </a:p>
        </p:txBody>
      </p:sp>
    </p:spTree>
    <p:extLst>
      <p:ext uri="{BB962C8B-B14F-4D97-AF65-F5344CB8AC3E}">
        <p14:creationId xmlns:p14="http://schemas.microsoft.com/office/powerpoint/2010/main" val="2014603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0D783-6C24-9D30-83B2-675A4240A9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9DA99AB-4083-57A2-B113-12D0939881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5A9D59-D622-4C97-E0CE-A1A7CCA6E04F}"/>
              </a:ext>
            </a:extLst>
          </p:cNvPr>
          <p:cNvSpPr>
            <a:spLocks noGrp="1"/>
          </p:cNvSpPr>
          <p:nvPr>
            <p:ph type="dt" sz="half" idx="10"/>
          </p:nvPr>
        </p:nvSpPr>
        <p:spPr/>
        <p:txBody>
          <a:bodyPr/>
          <a:lstStyle/>
          <a:p>
            <a:fld id="{7A30A9B4-9009-4545-93F9-A25EDBEDCDA7}" type="datetimeFigureOut">
              <a:rPr lang="en-GB" smtClean="0"/>
              <a:t>30/07/2024</a:t>
            </a:fld>
            <a:endParaRPr lang="en-GB"/>
          </a:p>
        </p:txBody>
      </p:sp>
      <p:sp>
        <p:nvSpPr>
          <p:cNvPr id="5" name="Footer Placeholder 4">
            <a:extLst>
              <a:ext uri="{FF2B5EF4-FFF2-40B4-BE49-F238E27FC236}">
                <a16:creationId xmlns:a16="http://schemas.microsoft.com/office/drawing/2014/main" id="{875A86BB-3C76-19F6-7629-F93C4D24B0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C76977-B2B8-C24A-0F07-0FB7692157EC}"/>
              </a:ext>
            </a:extLst>
          </p:cNvPr>
          <p:cNvSpPr>
            <a:spLocks noGrp="1"/>
          </p:cNvSpPr>
          <p:nvPr>
            <p:ph type="sldNum" sz="quarter" idx="12"/>
          </p:nvPr>
        </p:nvSpPr>
        <p:spPr/>
        <p:txBody>
          <a:bodyPr/>
          <a:lstStyle/>
          <a:p>
            <a:fld id="{BCED14F5-5F99-4F9D-8AD2-48432C06D8C0}" type="slidenum">
              <a:rPr lang="en-GB" smtClean="0"/>
              <a:t>‹#›</a:t>
            </a:fld>
            <a:endParaRPr lang="en-GB"/>
          </a:p>
        </p:txBody>
      </p:sp>
    </p:spTree>
    <p:extLst>
      <p:ext uri="{BB962C8B-B14F-4D97-AF65-F5344CB8AC3E}">
        <p14:creationId xmlns:p14="http://schemas.microsoft.com/office/powerpoint/2010/main" val="2987198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39B9-0B0F-BC71-AFE4-AA77ED4DFE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BEF8C2-E24A-C294-47D6-F1968FC3A3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4C71301-8A3A-AA9B-99F9-9E5D3D61F9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139838E-33CC-E819-44B3-C17C6ED8AD2A}"/>
              </a:ext>
            </a:extLst>
          </p:cNvPr>
          <p:cNvSpPr>
            <a:spLocks noGrp="1"/>
          </p:cNvSpPr>
          <p:nvPr>
            <p:ph type="dt" sz="half" idx="10"/>
          </p:nvPr>
        </p:nvSpPr>
        <p:spPr/>
        <p:txBody>
          <a:bodyPr/>
          <a:lstStyle/>
          <a:p>
            <a:fld id="{7A30A9B4-9009-4545-93F9-A25EDBEDCDA7}" type="datetimeFigureOut">
              <a:rPr lang="en-GB" smtClean="0"/>
              <a:t>30/07/2024</a:t>
            </a:fld>
            <a:endParaRPr lang="en-GB"/>
          </a:p>
        </p:txBody>
      </p:sp>
      <p:sp>
        <p:nvSpPr>
          <p:cNvPr id="6" name="Footer Placeholder 5">
            <a:extLst>
              <a:ext uri="{FF2B5EF4-FFF2-40B4-BE49-F238E27FC236}">
                <a16:creationId xmlns:a16="http://schemas.microsoft.com/office/drawing/2014/main" id="{FCD15F22-2AB5-F08C-7FF4-A6A88A550E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A8D05A-C223-EE4C-8586-91A642172719}"/>
              </a:ext>
            </a:extLst>
          </p:cNvPr>
          <p:cNvSpPr>
            <a:spLocks noGrp="1"/>
          </p:cNvSpPr>
          <p:nvPr>
            <p:ph type="sldNum" sz="quarter" idx="12"/>
          </p:nvPr>
        </p:nvSpPr>
        <p:spPr/>
        <p:txBody>
          <a:bodyPr/>
          <a:lstStyle/>
          <a:p>
            <a:fld id="{BCED14F5-5F99-4F9D-8AD2-48432C06D8C0}" type="slidenum">
              <a:rPr lang="en-GB" smtClean="0"/>
              <a:t>‹#›</a:t>
            </a:fld>
            <a:endParaRPr lang="en-GB"/>
          </a:p>
        </p:txBody>
      </p:sp>
    </p:spTree>
    <p:extLst>
      <p:ext uri="{BB962C8B-B14F-4D97-AF65-F5344CB8AC3E}">
        <p14:creationId xmlns:p14="http://schemas.microsoft.com/office/powerpoint/2010/main" val="1804829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C505-A902-8B0C-AABB-3BFAF52DB3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57C0A0-5FC5-FE83-A15C-122BE188C6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27BED2-0BEF-7968-3B61-C3F5E9C688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4B036D4-6977-781A-1E1F-C9C44838FD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5C145-58C1-83AE-BC5C-10F3960622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17E182C-8AA9-C890-880A-01F965F2A611}"/>
              </a:ext>
            </a:extLst>
          </p:cNvPr>
          <p:cNvSpPr>
            <a:spLocks noGrp="1"/>
          </p:cNvSpPr>
          <p:nvPr>
            <p:ph type="dt" sz="half" idx="10"/>
          </p:nvPr>
        </p:nvSpPr>
        <p:spPr/>
        <p:txBody>
          <a:bodyPr/>
          <a:lstStyle/>
          <a:p>
            <a:fld id="{7A30A9B4-9009-4545-93F9-A25EDBEDCDA7}" type="datetimeFigureOut">
              <a:rPr lang="en-GB" smtClean="0"/>
              <a:t>30/07/2024</a:t>
            </a:fld>
            <a:endParaRPr lang="en-GB"/>
          </a:p>
        </p:txBody>
      </p:sp>
      <p:sp>
        <p:nvSpPr>
          <p:cNvPr id="8" name="Footer Placeholder 7">
            <a:extLst>
              <a:ext uri="{FF2B5EF4-FFF2-40B4-BE49-F238E27FC236}">
                <a16:creationId xmlns:a16="http://schemas.microsoft.com/office/drawing/2014/main" id="{A8E756B3-129E-D7BC-B840-046B791072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427DD2-9C61-0561-7C94-A042B8EC895B}"/>
              </a:ext>
            </a:extLst>
          </p:cNvPr>
          <p:cNvSpPr>
            <a:spLocks noGrp="1"/>
          </p:cNvSpPr>
          <p:nvPr>
            <p:ph type="sldNum" sz="quarter" idx="12"/>
          </p:nvPr>
        </p:nvSpPr>
        <p:spPr/>
        <p:txBody>
          <a:bodyPr/>
          <a:lstStyle/>
          <a:p>
            <a:fld id="{BCED14F5-5F99-4F9D-8AD2-48432C06D8C0}" type="slidenum">
              <a:rPr lang="en-GB" smtClean="0"/>
              <a:t>‹#›</a:t>
            </a:fld>
            <a:endParaRPr lang="en-GB"/>
          </a:p>
        </p:txBody>
      </p:sp>
    </p:spTree>
    <p:extLst>
      <p:ext uri="{BB962C8B-B14F-4D97-AF65-F5344CB8AC3E}">
        <p14:creationId xmlns:p14="http://schemas.microsoft.com/office/powerpoint/2010/main" val="2199632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E051F-3F2D-969A-34CE-7E4607FCA83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9F6F04-C141-8311-48B7-952ED3E104D9}"/>
              </a:ext>
            </a:extLst>
          </p:cNvPr>
          <p:cNvSpPr>
            <a:spLocks noGrp="1"/>
          </p:cNvSpPr>
          <p:nvPr>
            <p:ph type="dt" sz="half" idx="10"/>
          </p:nvPr>
        </p:nvSpPr>
        <p:spPr/>
        <p:txBody>
          <a:bodyPr/>
          <a:lstStyle/>
          <a:p>
            <a:fld id="{7A30A9B4-9009-4545-93F9-A25EDBEDCDA7}" type="datetimeFigureOut">
              <a:rPr lang="en-GB" smtClean="0"/>
              <a:t>30/07/2024</a:t>
            </a:fld>
            <a:endParaRPr lang="en-GB"/>
          </a:p>
        </p:txBody>
      </p:sp>
      <p:sp>
        <p:nvSpPr>
          <p:cNvPr id="4" name="Footer Placeholder 3">
            <a:extLst>
              <a:ext uri="{FF2B5EF4-FFF2-40B4-BE49-F238E27FC236}">
                <a16:creationId xmlns:a16="http://schemas.microsoft.com/office/drawing/2014/main" id="{19C2CB94-0DA9-4914-76A4-E9CC5CC4A58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B133793-0121-C780-2B0C-ABB1083CDF0B}"/>
              </a:ext>
            </a:extLst>
          </p:cNvPr>
          <p:cNvSpPr>
            <a:spLocks noGrp="1"/>
          </p:cNvSpPr>
          <p:nvPr>
            <p:ph type="sldNum" sz="quarter" idx="12"/>
          </p:nvPr>
        </p:nvSpPr>
        <p:spPr/>
        <p:txBody>
          <a:bodyPr/>
          <a:lstStyle/>
          <a:p>
            <a:fld id="{BCED14F5-5F99-4F9D-8AD2-48432C06D8C0}" type="slidenum">
              <a:rPr lang="en-GB" smtClean="0"/>
              <a:t>‹#›</a:t>
            </a:fld>
            <a:endParaRPr lang="en-GB"/>
          </a:p>
        </p:txBody>
      </p:sp>
    </p:spTree>
    <p:extLst>
      <p:ext uri="{BB962C8B-B14F-4D97-AF65-F5344CB8AC3E}">
        <p14:creationId xmlns:p14="http://schemas.microsoft.com/office/powerpoint/2010/main" val="3923587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61E5-0A2C-26BE-11FC-4EC070517C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F2B04B-7D55-0ED5-D8F1-36D97CF679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28916AF-875C-6292-2B7B-6BC0C3E153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6C5C92B-92DD-91D4-16ED-33B36930B4CF}"/>
              </a:ext>
            </a:extLst>
          </p:cNvPr>
          <p:cNvSpPr>
            <a:spLocks noGrp="1"/>
          </p:cNvSpPr>
          <p:nvPr>
            <p:ph type="dt" sz="half" idx="10"/>
          </p:nvPr>
        </p:nvSpPr>
        <p:spPr/>
        <p:txBody>
          <a:bodyPr/>
          <a:lstStyle/>
          <a:p>
            <a:fld id="{B005975C-4A3C-485A-A26B-89508A33683F}" type="datetimeFigureOut">
              <a:rPr lang="en-GB" smtClean="0"/>
              <a:t>30/07/2024</a:t>
            </a:fld>
            <a:endParaRPr lang="en-GB"/>
          </a:p>
        </p:txBody>
      </p:sp>
      <p:sp>
        <p:nvSpPr>
          <p:cNvPr id="6" name="Footer Placeholder 5">
            <a:extLst>
              <a:ext uri="{FF2B5EF4-FFF2-40B4-BE49-F238E27FC236}">
                <a16:creationId xmlns:a16="http://schemas.microsoft.com/office/drawing/2014/main" id="{1E73D104-00D1-930C-472F-B0F14E7CDD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0B1F8C-FC84-2067-1AB3-45066EFBBF7D}"/>
              </a:ext>
            </a:extLst>
          </p:cNvPr>
          <p:cNvSpPr>
            <a:spLocks noGrp="1"/>
          </p:cNvSpPr>
          <p:nvPr>
            <p:ph type="sldNum" sz="quarter" idx="12"/>
          </p:nvPr>
        </p:nvSpPr>
        <p:spPr/>
        <p:txBody>
          <a:bodyPr/>
          <a:lstStyle/>
          <a:p>
            <a:fld id="{52B2C164-6A27-4AB2-803C-532831BCE461}" type="slidenum">
              <a:rPr lang="en-GB" smtClean="0"/>
              <a:t>‹#›</a:t>
            </a:fld>
            <a:endParaRPr lang="en-GB"/>
          </a:p>
        </p:txBody>
      </p:sp>
    </p:spTree>
    <p:extLst>
      <p:ext uri="{BB962C8B-B14F-4D97-AF65-F5344CB8AC3E}">
        <p14:creationId xmlns:p14="http://schemas.microsoft.com/office/powerpoint/2010/main" val="31069578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A23F72-D4B7-7840-A7A5-BD18C611D1FA}"/>
              </a:ext>
            </a:extLst>
          </p:cNvPr>
          <p:cNvSpPr>
            <a:spLocks noGrp="1"/>
          </p:cNvSpPr>
          <p:nvPr>
            <p:ph type="dt" sz="half" idx="10"/>
          </p:nvPr>
        </p:nvSpPr>
        <p:spPr/>
        <p:txBody>
          <a:bodyPr/>
          <a:lstStyle/>
          <a:p>
            <a:fld id="{7A30A9B4-9009-4545-93F9-A25EDBEDCDA7}" type="datetimeFigureOut">
              <a:rPr lang="en-GB" smtClean="0"/>
              <a:t>30/07/2024</a:t>
            </a:fld>
            <a:endParaRPr lang="en-GB"/>
          </a:p>
        </p:txBody>
      </p:sp>
      <p:sp>
        <p:nvSpPr>
          <p:cNvPr id="3" name="Footer Placeholder 2">
            <a:extLst>
              <a:ext uri="{FF2B5EF4-FFF2-40B4-BE49-F238E27FC236}">
                <a16:creationId xmlns:a16="http://schemas.microsoft.com/office/drawing/2014/main" id="{FF4D79E2-ADA3-C4C2-BB8D-753FEF97C8A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DF1910-1CBE-5B1F-82FF-DAE55C4CA854}"/>
              </a:ext>
            </a:extLst>
          </p:cNvPr>
          <p:cNvSpPr>
            <a:spLocks noGrp="1"/>
          </p:cNvSpPr>
          <p:nvPr>
            <p:ph type="sldNum" sz="quarter" idx="12"/>
          </p:nvPr>
        </p:nvSpPr>
        <p:spPr/>
        <p:txBody>
          <a:bodyPr/>
          <a:lstStyle/>
          <a:p>
            <a:fld id="{BCED14F5-5F99-4F9D-8AD2-48432C06D8C0}" type="slidenum">
              <a:rPr lang="en-GB" smtClean="0"/>
              <a:t>‹#›</a:t>
            </a:fld>
            <a:endParaRPr lang="en-GB"/>
          </a:p>
        </p:txBody>
      </p:sp>
    </p:spTree>
    <p:extLst>
      <p:ext uri="{BB962C8B-B14F-4D97-AF65-F5344CB8AC3E}">
        <p14:creationId xmlns:p14="http://schemas.microsoft.com/office/powerpoint/2010/main" val="956921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3FE94-9C5C-6080-F607-AC063F4547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298B392-A023-DD1C-CC4A-09F1E0D08D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D479D0-B259-8A91-D306-61F49BD13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0D2A7C-38A2-C3C1-1591-6F14114E5FBE}"/>
              </a:ext>
            </a:extLst>
          </p:cNvPr>
          <p:cNvSpPr>
            <a:spLocks noGrp="1"/>
          </p:cNvSpPr>
          <p:nvPr>
            <p:ph type="dt" sz="half" idx="10"/>
          </p:nvPr>
        </p:nvSpPr>
        <p:spPr/>
        <p:txBody>
          <a:bodyPr/>
          <a:lstStyle/>
          <a:p>
            <a:fld id="{7A30A9B4-9009-4545-93F9-A25EDBEDCDA7}" type="datetimeFigureOut">
              <a:rPr lang="en-GB" smtClean="0"/>
              <a:t>30/07/2024</a:t>
            </a:fld>
            <a:endParaRPr lang="en-GB"/>
          </a:p>
        </p:txBody>
      </p:sp>
      <p:sp>
        <p:nvSpPr>
          <p:cNvPr id="6" name="Footer Placeholder 5">
            <a:extLst>
              <a:ext uri="{FF2B5EF4-FFF2-40B4-BE49-F238E27FC236}">
                <a16:creationId xmlns:a16="http://schemas.microsoft.com/office/drawing/2014/main" id="{E1345DCB-2206-10EF-7CE0-73073534F8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255BBA-64D1-CA78-972D-F76C4787B571}"/>
              </a:ext>
            </a:extLst>
          </p:cNvPr>
          <p:cNvSpPr>
            <a:spLocks noGrp="1"/>
          </p:cNvSpPr>
          <p:nvPr>
            <p:ph type="sldNum" sz="quarter" idx="12"/>
          </p:nvPr>
        </p:nvSpPr>
        <p:spPr/>
        <p:txBody>
          <a:bodyPr/>
          <a:lstStyle/>
          <a:p>
            <a:fld id="{BCED14F5-5F99-4F9D-8AD2-48432C06D8C0}" type="slidenum">
              <a:rPr lang="en-GB" smtClean="0"/>
              <a:t>‹#›</a:t>
            </a:fld>
            <a:endParaRPr lang="en-GB"/>
          </a:p>
        </p:txBody>
      </p:sp>
    </p:spTree>
    <p:extLst>
      <p:ext uri="{BB962C8B-B14F-4D97-AF65-F5344CB8AC3E}">
        <p14:creationId xmlns:p14="http://schemas.microsoft.com/office/powerpoint/2010/main" val="1019497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329FF-B205-690E-570D-0EF813A9D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B1F5E37-C56B-44DD-7C0B-4CBE23DFBA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BFAAE04-3DCA-DCF5-D4F6-A51355D388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4E1A54-F382-A742-FAFB-CCF6C0967B31}"/>
              </a:ext>
            </a:extLst>
          </p:cNvPr>
          <p:cNvSpPr>
            <a:spLocks noGrp="1"/>
          </p:cNvSpPr>
          <p:nvPr>
            <p:ph type="dt" sz="half" idx="10"/>
          </p:nvPr>
        </p:nvSpPr>
        <p:spPr/>
        <p:txBody>
          <a:bodyPr/>
          <a:lstStyle/>
          <a:p>
            <a:fld id="{7A30A9B4-9009-4545-93F9-A25EDBEDCDA7}" type="datetimeFigureOut">
              <a:rPr lang="en-GB" smtClean="0"/>
              <a:t>30/07/2024</a:t>
            </a:fld>
            <a:endParaRPr lang="en-GB"/>
          </a:p>
        </p:txBody>
      </p:sp>
      <p:sp>
        <p:nvSpPr>
          <p:cNvPr id="6" name="Footer Placeholder 5">
            <a:extLst>
              <a:ext uri="{FF2B5EF4-FFF2-40B4-BE49-F238E27FC236}">
                <a16:creationId xmlns:a16="http://schemas.microsoft.com/office/drawing/2014/main" id="{1DAB7424-856B-2049-CDAA-78CE64F754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7804C2-5F07-68DE-FF5C-90476B4621A0}"/>
              </a:ext>
            </a:extLst>
          </p:cNvPr>
          <p:cNvSpPr>
            <a:spLocks noGrp="1"/>
          </p:cNvSpPr>
          <p:nvPr>
            <p:ph type="sldNum" sz="quarter" idx="12"/>
          </p:nvPr>
        </p:nvSpPr>
        <p:spPr/>
        <p:txBody>
          <a:bodyPr/>
          <a:lstStyle/>
          <a:p>
            <a:fld id="{BCED14F5-5F99-4F9D-8AD2-48432C06D8C0}" type="slidenum">
              <a:rPr lang="en-GB" smtClean="0"/>
              <a:t>‹#›</a:t>
            </a:fld>
            <a:endParaRPr lang="en-GB"/>
          </a:p>
        </p:txBody>
      </p:sp>
    </p:spTree>
    <p:extLst>
      <p:ext uri="{BB962C8B-B14F-4D97-AF65-F5344CB8AC3E}">
        <p14:creationId xmlns:p14="http://schemas.microsoft.com/office/powerpoint/2010/main" val="2234634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A97DF-59CA-5FC6-85AE-1E7ED8A1B3D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244265-DDE8-DA5D-396D-6AFA4D46AB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6638C7-14FD-1A00-F045-2B7008F6912C}"/>
              </a:ext>
            </a:extLst>
          </p:cNvPr>
          <p:cNvSpPr>
            <a:spLocks noGrp="1"/>
          </p:cNvSpPr>
          <p:nvPr>
            <p:ph type="dt" sz="half" idx="10"/>
          </p:nvPr>
        </p:nvSpPr>
        <p:spPr/>
        <p:txBody>
          <a:bodyPr/>
          <a:lstStyle/>
          <a:p>
            <a:fld id="{7A30A9B4-9009-4545-93F9-A25EDBEDCDA7}" type="datetimeFigureOut">
              <a:rPr lang="en-GB" smtClean="0"/>
              <a:t>30/07/2024</a:t>
            </a:fld>
            <a:endParaRPr lang="en-GB"/>
          </a:p>
        </p:txBody>
      </p:sp>
      <p:sp>
        <p:nvSpPr>
          <p:cNvPr id="5" name="Footer Placeholder 4">
            <a:extLst>
              <a:ext uri="{FF2B5EF4-FFF2-40B4-BE49-F238E27FC236}">
                <a16:creationId xmlns:a16="http://schemas.microsoft.com/office/drawing/2014/main" id="{8A0FE6C2-0C9C-7E4D-CB63-F029BB13E0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26AF19-080B-169C-70B2-E33617A5F5A7}"/>
              </a:ext>
            </a:extLst>
          </p:cNvPr>
          <p:cNvSpPr>
            <a:spLocks noGrp="1"/>
          </p:cNvSpPr>
          <p:nvPr>
            <p:ph type="sldNum" sz="quarter" idx="12"/>
          </p:nvPr>
        </p:nvSpPr>
        <p:spPr/>
        <p:txBody>
          <a:bodyPr/>
          <a:lstStyle/>
          <a:p>
            <a:fld id="{BCED14F5-5F99-4F9D-8AD2-48432C06D8C0}" type="slidenum">
              <a:rPr lang="en-GB" smtClean="0"/>
              <a:t>‹#›</a:t>
            </a:fld>
            <a:endParaRPr lang="en-GB"/>
          </a:p>
        </p:txBody>
      </p:sp>
    </p:spTree>
    <p:extLst>
      <p:ext uri="{BB962C8B-B14F-4D97-AF65-F5344CB8AC3E}">
        <p14:creationId xmlns:p14="http://schemas.microsoft.com/office/powerpoint/2010/main" val="4091841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262374-AFCB-F288-5030-43B59C334D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54272D-7A7C-551D-BFB2-473A34AEA7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E55046-DCCC-AF6D-8A17-25AF8EA72722}"/>
              </a:ext>
            </a:extLst>
          </p:cNvPr>
          <p:cNvSpPr>
            <a:spLocks noGrp="1"/>
          </p:cNvSpPr>
          <p:nvPr>
            <p:ph type="dt" sz="half" idx="10"/>
          </p:nvPr>
        </p:nvSpPr>
        <p:spPr/>
        <p:txBody>
          <a:bodyPr/>
          <a:lstStyle/>
          <a:p>
            <a:fld id="{7A30A9B4-9009-4545-93F9-A25EDBEDCDA7}" type="datetimeFigureOut">
              <a:rPr lang="en-GB" smtClean="0"/>
              <a:t>30/07/2024</a:t>
            </a:fld>
            <a:endParaRPr lang="en-GB"/>
          </a:p>
        </p:txBody>
      </p:sp>
      <p:sp>
        <p:nvSpPr>
          <p:cNvPr id="5" name="Footer Placeholder 4">
            <a:extLst>
              <a:ext uri="{FF2B5EF4-FFF2-40B4-BE49-F238E27FC236}">
                <a16:creationId xmlns:a16="http://schemas.microsoft.com/office/drawing/2014/main" id="{180B4786-4507-E425-52C0-9507812F3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383757-04D3-9A79-4577-A5E3F65FDB1C}"/>
              </a:ext>
            </a:extLst>
          </p:cNvPr>
          <p:cNvSpPr>
            <a:spLocks noGrp="1"/>
          </p:cNvSpPr>
          <p:nvPr>
            <p:ph type="sldNum" sz="quarter" idx="12"/>
          </p:nvPr>
        </p:nvSpPr>
        <p:spPr/>
        <p:txBody>
          <a:bodyPr/>
          <a:lstStyle/>
          <a:p>
            <a:fld id="{BCED14F5-5F99-4F9D-8AD2-48432C06D8C0}" type="slidenum">
              <a:rPr lang="en-GB" smtClean="0"/>
              <a:t>‹#›</a:t>
            </a:fld>
            <a:endParaRPr lang="en-GB"/>
          </a:p>
        </p:txBody>
      </p:sp>
    </p:spTree>
    <p:extLst>
      <p:ext uri="{BB962C8B-B14F-4D97-AF65-F5344CB8AC3E}">
        <p14:creationId xmlns:p14="http://schemas.microsoft.com/office/powerpoint/2010/main" val="1944404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C2512-337F-4C0F-62F0-9673DA0F6C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3CECAC-744B-D4CB-4B80-37A9B7FC32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6C47C0-C886-E9C7-8CE9-51F073AFF89F}"/>
              </a:ext>
            </a:extLst>
          </p:cNvPr>
          <p:cNvSpPr>
            <a:spLocks noGrp="1"/>
          </p:cNvSpPr>
          <p:nvPr>
            <p:ph type="dt" sz="half" idx="10"/>
          </p:nvPr>
        </p:nvSpPr>
        <p:spPr/>
        <p:txBody>
          <a:bodyPr/>
          <a:lstStyle/>
          <a:p>
            <a:fld id="{4C937073-8C21-423D-B4DE-0F947318AFD9}" type="datetimeFigureOut">
              <a:rPr lang="en-GB" smtClean="0"/>
              <a:t>30/07/2024</a:t>
            </a:fld>
            <a:endParaRPr lang="en-GB"/>
          </a:p>
        </p:txBody>
      </p:sp>
      <p:sp>
        <p:nvSpPr>
          <p:cNvPr id="5" name="Footer Placeholder 4">
            <a:extLst>
              <a:ext uri="{FF2B5EF4-FFF2-40B4-BE49-F238E27FC236}">
                <a16:creationId xmlns:a16="http://schemas.microsoft.com/office/drawing/2014/main" id="{E971A55C-1A5D-0B4B-AF64-BFB08A8510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2D0E39-F2FC-791C-18D7-4EEFCA1680C4}"/>
              </a:ext>
            </a:extLst>
          </p:cNvPr>
          <p:cNvSpPr>
            <a:spLocks noGrp="1"/>
          </p:cNvSpPr>
          <p:nvPr>
            <p:ph type="sldNum" sz="quarter" idx="12"/>
          </p:nvPr>
        </p:nvSpPr>
        <p:spPr/>
        <p:txBody>
          <a:bodyPr/>
          <a:lstStyle/>
          <a:p>
            <a:fld id="{2A8AC2AF-4790-4886-8AA9-ED707FC5C98E}" type="slidenum">
              <a:rPr lang="en-GB" smtClean="0"/>
              <a:t>‹#›</a:t>
            </a:fld>
            <a:endParaRPr lang="en-GB"/>
          </a:p>
        </p:txBody>
      </p:sp>
    </p:spTree>
    <p:extLst>
      <p:ext uri="{BB962C8B-B14F-4D97-AF65-F5344CB8AC3E}">
        <p14:creationId xmlns:p14="http://schemas.microsoft.com/office/powerpoint/2010/main" val="4197746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86C71-BA08-6855-ACD1-5B6068EAAF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A02E32-72C2-AC52-8B79-30722E77BF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B61D42-F4F8-9DCE-8127-AD5D1A3016CB}"/>
              </a:ext>
            </a:extLst>
          </p:cNvPr>
          <p:cNvSpPr>
            <a:spLocks noGrp="1"/>
          </p:cNvSpPr>
          <p:nvPr>
            <p:ph type="dt" sz="half" idx="10"/>
          </p:nvPr>
        </p:nvSpPr>
        <p:spPr/>
        <p:txBody>
          <a:bodyPr/>
          <a:lstStyle/>
          <a:p>
            <a:fld id="{4C937073-8C21-423D-B4DE-0F947318AFD9}" type="datetimeFigureOut">
              <a:rPr lang="en-GB" smtClean="0"/>
              <a:t>30/07/2024</a:t>
            </a:fld>
            <a:endParaRPr lang="en-GB"/>
          </a:p>
        </p:txBody>
      </p:sp>
      <p:sp>
        <p:nvSpPr>
          <p:cNvPr id="5" name="Footer Placeholder 4">
            <a:extLst>
              <a:ext uri="{FF2B5EF4-FFF2-40B4-BE49-F238E27FC236}">
                <a16:creationId xmlns:a16="http://schemas.microsoft.com/office/drawing/2014/main" id="{2D4EAB94-41AA-5CBE-8193-CD3F196B79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0D0A6B-6869-14E0-30C2-83D876D4A093}"/>
              </a:ext>
            </a:extLst>
          </p:cNvPr>
          <p:cNvSpPr>
            <a:spLocks noGrp="1"/>
          </p:cNvSpPr>
          <p:nvPr>
            <p:ph type="sldNum" sz="quarter" idx="12"/>
          </p:nvPr>
        </p:nvSpPr>
        <p:spPr/>
        <p:txBody>
          <a:bodyPr/>
          <a:lstStyle/>
          <a:p>
            <a:fld id="{2A8AC2AF-4790-4886-8AA9-ED707FC5C98E}" type="slidenum">
              <a:rPr lang="en-GB" smtClean="0"/>
              <a:t>‹#›</a:t>
            </a:fld>
            <a:endParaRPr lang="en-GB"/>
          </a:p>
        </p:txBody>
      </p:sp>
    </p:spTree>
    <p:extLst>
      <p:ext uri="{BB962C8B-B14F-4D97-AF65-F5344CB8AC3E}">
        <p14:creationId xmlns:p14="http://schemas.microsoft.com/office/powerpoint/2010/main" val="2763134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9812-D590-D912-B17D-6ADCDEE47C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8F4B3F0-EBBB-E623-FDCF-74D7E10892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E8BE68-BC5E-578F-11FC-50E96296D3A8}"/>
              </a:ext>
            </a:extLst>
          </p:cNvPr>
          <p:cNvSpPr>
            <a:spLocks noGrp="1"/>
          </p:cNvSpPr>
          <p:nvPr>
            <p:ph type="dt" sz="half" idx="10"/>
          </p:nvPr>
        </p:nvSpPr>
        <p:spPr/>
        <p:txBody>
          <a:bodyPr/>
          <a:lstStyle/>
          <a:p>
            <a:fld id="{4C937073-8C21-423D-B4DE-0F947318AFD9}" type="datetimeFigureOut">
              <a:rPr lang="en-GB" smtClean="0"/>
              <a:t>30/07/2024</a:t>
            </a:fld>
            <a:endParaRPr lang="en-GB"/>
          </a:p>
        </p:txBody>
      </p:sp>
      <p:sp>
        <p:nvSpPr>
          <p:cNvPr id="5" name="Footer Placeholder 4">
            <a:extLst>
              <a:ext uri="{FF2B5EF4-FFF2-40B4-BE49-F238E27FC236}">
                <a16:creationId xmlns:a16="http://schemas.microsoft.com/office/drawing/2014/main" id="{8C1F1BB4-FE4E-0D8B-46B6-1FC9723EBE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6B2E9A-6571-68BA-A008-55C75D0D1983}"/>
              </a:ext>
            </a:extLst>
          </p:cNvPr>
          <p:cNvSpPr>
            <a:spLocks noGrp="1"/>
          </p:cNvSpPr>
          <p:nvPr>
            <p:ph type="sldNum" sz="quarter" idx="12"/>
          </p:nvPr>
        </p:nvSpPr>
        <p:spPr/>
        <p:txBody>
          <a:bodyPr/>
          <a:lstStyle/>
          <a:p>
            <a:fld id="{2A8AC2AF-4790-4886-8AA9-ED707FC5C98E}" type="slidenum">
              <a:rPr lang="en-GB" smtClean="0"/>
              <a:t>‹#›</a:t>
            </a:fld>
            <a:endParaRPr lang="en-GB"/>
          </a:p>
        </p:txBody>
      </p:sp>
    </p:spTree>
    <p:extLst>
      <p:ext uri="{BB962C8B-B14F-4D97-AF65-F5344CB8AC3E}">
        <p14:creationId xmlns:p14="http://schemas.microsoft.com/office/powerpoint/2010/main" val="34816821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E2BB-1B0F-180F-50B0-C76D699F1E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B6B0CE-0789-8CBA-DD6B-FC9927E1F8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93D98F2-491C-CE71-F154-52814643A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9CCA0C1-BBAC-CF76-28A8-E0CD6D9AC4FF}"/>
              </a:ext>
            </a:extLst>
          </p:cNvPr>
          <p:cNvSpPr>
            <a:spLocks noGrp="1"/>
          </p:cNvSpPr>
          <p:nvPr>
            <p:ph type="dt" sz="half" idx="10"/>
          </p:nvPr>
        </p:nvSpPr>
        <p:spPr/>
        <p:txBody>
          <a:bodyPr/>
          <a:lstStyle/>
          <a:p>
            <a:fld id="{4C937073-8C21-423D-B4DE-0F947318AFD9}" type="datetimeFigureOut">
              <a:rPr lang="en-GB" smtClean="0"/>
              <a:t>30/07/2024</a:t>
            </a:fld>
            <a:endParaRPr lang="en-GB"/>
          </a:p>
        </p:txBody>
      </p:sp>
      <p:sp>
        <p:nvSpPr>
          <p:cNvPr id="6" name="Footer Placeholder 5">
            <a:extLst>
              <a:ext uri="{FF2B5EF4-FFF2-40B4-BE49-F238E27FC236}">
                <a16:creationId xmlns:a16="http://schemas.microsoft.com/office/drawing/2014/main" id="{E4A5E88C-E176-D047-7F80-A2590EB710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1AE209-F906-85B9-655D-5F3F9E090D73}"/>
              </a:ext>
            </a:extLst>
          </p:cNvPr>
          <p:cNvSpPr>
            <a:spLocks noGrp="1"/>
          </p:cNvSpPr>
          <p:nvPr>
            <p:ph type="sldNum" sz="quarter" idx="12"/>
          </p:nvPr>
        </p:nvSpPr>
        <p:spPr/>
        <p:txBody>
          <a:bodyPr/>
          <a:lstStyle/>
          <a:p>
            <a:fld id="{2A8AC2AF-4790-4886-8AA9-ED707FC5C98E}" type="slidenum">
              <a:rPr lang="en-GB" smtClean="0"/>
              <a:t>‹#›</a:t>
            </a:fld>
            <a:endParaRPr lang="en-GB"/>
          </a:p>
        </p:txBody>
      </p:sp>
    </p:spTree>
    <p:extLst>
      <p:ext uri="{BB962C8B-B14F-4D97-AF65-F5344CB8AC3E}">
        <p14:creationId xmlns:p14="http://schemas.microsoft.com/office/powerpoint/2010/main" val="823025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0FA44-1147-AD7A-3341-8EDAE20C6E6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795FAF-4D24-C2A8-DEAE-CE06A8366E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38085-AB2F-BA1F-6703-E51E335D06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9B4B4B0-5445-E8E4-5C0E-D0BFEB1CD9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C2AAC5-54E5-084F-F1D8-18F470FB4D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4A4E948-6AF5-2733-F425-79AB06D27ECA}"/>
              </a:ext>
            </a:extLst>
          </p:cNvPr>
          <p:cNvSpPr>
            <a:spLocks noGrp="1"/>
          </p:cNvSpPr>
          <p:nvPr>
            <p:ph type="dt" sz="half" idx="10"/>
          </p:nvPr>
        </p:nvSpPr>
        <p:spPr/>
        <p:txBody>
          <a:bodyPr/>
          <a:lstStyle/>
          <a:p>
            <a:fld id="{4C937073-8C21-423D-B4DE-0F947318AFD9}" type="datetimeFigureOut">
              <a:rPr lang="en-GB" smtClean="0"/>
              <a:t>30/07/2024</a:t>
            </a:fld>
            <a:endParaRPr lang="en-GB"/>
          </a:p>
        </p:txBody>
      </p:sp>
      <p:sp>
        <p:nvSpPr>
          <p:cNvPr id="8" name="Footer Placeholder 7">
            <a:extLst>
              <a:ext uri="{FF2B5EF4-FFF2-40B4-BE49-F238E27FC236}">
                <a16:creationId xmlns:a16="http://schemas.microsoft.com/office/drawing/2014/main" id="{DA67DE61-21AE-DEE4-4EF2-879680DBA60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C450FD6-2AE7-D434-1217-96B5AFBD3B42}"/>
              </a:ext>
            </a:extLst>
          </p:cNvPr>
          <p:cNvSpPr>
            <a:spLocks noGrp="1"/>
          </p:cNvSpPr>
          <p:nvPr>
            <p:ph type="sldNum" sz="quarter" idx="12"/>
          </p:nvPr>
        </p:nvSpPr>
        <p:spPr/>
        <p:txBody>
          <a:bodyPr/>
          <a:lstStyle/>
          <a:p>
            <a:fld id="{2A8AC2AF-4790-4886-8AA9-ED707FC5C98E}" type="slidenum">
              <a:rPr lang="en-GB" smtClean="0"/>
              <a:t>‹#›</a:t>
            </a:fld>
            <a:endParaRPr lang="en-GB"/>
          </a:p>
        </p:txBody>
      </p:sp>
    </p:spTree>
    <p:extLst>
      <p:ext uri="{BB962C8B-B14F-4D97-AF65-F5344CB8AC3E}">
        <p14:creationId xmlns:p14="http://schemas.microsoft.com/office/powerpoint/2010/main" val="294492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BB7B-BD5F-E011-6BD2-C886D27C400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5F6C37E-B4F8-BBE9-CDF7-52D7B8625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D7240A-95CE-465F-E46F-CE0EDC5F1C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8ECF46E-101C-1F28-D9A5-DA9B67C323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5E075B-1607-1A4D-7A34-D97B547E5B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D177F56-BD82-43EB-5642-6DC944950E66}"/>
              </a:ext>
            </a:extLst>
          </p:cNvPr>
          <p:cNvSpPr>
            <a:spLocks noGrp="1"/>
          </p:cNvSpPr>
          <p:nvPr>
            <p:ph type="dt" sz="half" idx="10"/>
          </p:nvPr>
        </p:nvSpPr>
        <p:spPr/>
        <p:txBody>
          <a:bodyPr/>
          <a:lstStyle/>
          <a:p>
            <a:fld id="{B005975C-4A3C-485A-A26B-89508A33683F}" type="datetimeFigureOut">
              <a:rPr lang="en-GB" smtClean="0"/>
              <a:t>30/07/2024</a:t>
            </a:fld>
            <a:endParaRPr lang="en-GB"/>
          </a:p>
        </p:txBody>
      </p:sp>
      <p:sp>
        <p:nvSpPr>
          <p:cNvPr id="8" name="Footer Placeholder 7">
            <a:extLst>
              <a:ext uri="{FF2B5EF4-FFF2-40B4-BE49-F238E27FC236}">
                <a16:creationId xmlns:a16="http://schemas.microsoft.com/office/drawing/2014/main" id="{9A37955A-126A-8005-F28D-3633B093D85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7606EF3-13C0-C13E-91F0-87CE7EB57FFE}"/>
              </a:ext>
            </a:extLst>
          </p:cNvPr>
          <p:cNvSpPr>
            <a:spLocks noGrp="1"/>
          </p:cNvSpPr>
          <p:nvPr>
            <p:ph type="sldNum" sz="quarter" idx="12"/>
          </p:nvPr>
        </p:nvSpPr>
        <p:spPr/>
        <p:txBody>
          <a:bodyPr/>
          <a:lstStyle/>
          <a:p>
            <a:fld id="{52B2C164-6A27-4AB2-803C-532831BCE461}" type="slidenum">
              <a:rPr lang="en-GB" smtClean="0"/>
              <a:t>‹#›</a:t>
            </a:fld>
            <a:endParaRPr lang="en-GB"/>
          </a:p>
        </p:txBody>
      </p:sp>
    </p:spTree>
    <p:extLst>
      <p:ext uri="{BB962C8B-B14F-4D97-AF65-F5344CB8AC3E}">
        <p14:creationId xmlns:p14="http://schemas.microsoft.com/office/powerpoint/2010/main" val="10505831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7E2F-0D49-3D2D-D496-422EFBC699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6B942D5-921C-B99C-45C6-DE38FB19EC9A}"/>
              </a:ext>
            </a:extLst>
          </p:cNvPr>
          <p:cNvSpPr>
            <a:spLocks noGrp="1"/>
          </p:cNvSpPr>
          <p:nvPr>
            <p:ph type="dt" sz="half" idx="10"/>
          </p:nvPr>
        </p:nvSpPr>
        <p:spPr/>
        <p:txBody>
          <a:bodyPr/>
          <a:lstStyle/>
          <a:p>
            <a:fld id="{4C937073-8C21-423D-B4DE-0F947318AFD9}" type="datetimeFigureOut">
              <a:rPr lang="en-GB" smtClean="0"/>
              <a:t>30/07/2024</a:t>
            </a:fld>
            <a:endParaRPr lang="en-GB"/>
          </a:p>
        </p:txBody>
      </p:sp>
      <p:sp>
        <p:nvSpPr>
          <p:cNvPr id="4" name="Footer Placeholder 3">
            <a:extLst>
              <a:ext uri="{FF2B5EF4-FFF2-40B4-BE49-F238E27FC236}">
                <a16:creationId xmlns:a16="http://schemas.microsoft.com/office/drawing/2014/main" id="{367F78CB-9E7F-4E96-0FD6-BEC1F97B729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EE09AE1-2FFB-36D2-D5EC-43593D73F3FF}"/>
              </a:ext>
            </a:extLst>
          </p:cNvPr>
          <p:cNvSpPr>
            <a:spLocks noGrp="1"/>
          </p:cNvSpPr>
          <p:nvPr>
            <p:ph type="sldNum" sz="quarter" idx="12"/>
          </p:nvPr>
        </p:nvSpPr>
        <p:spPr/>
        <p:txBody>
          <a:bodyPr/>
          <a:lstStyle/>
          <a:p>
            <a:fld id="{2A8AC2AF-4790-4886-8AA9-ED707FC5C98E}" type="slidenum">
              <a:rPr lang="en-GB" smtClean="0"/>
              <a:t>‹#›</a:t>
            </a:fld>
            <a:endParaRPr lang="en-GB"/>
          </a:p>
        </p:txBody>
      </p:sp>
    </p:spTree>
    <p:extLst>
      <p:ext uri="{BB962C8B-B14F-4D97-AF65-F5344CB8AC3E}">
        <p14:creationId xmlns:p14="http://schemas.microsoft.com/office/powerpoint/2010/main" val="1081842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A76562-8945-C9E6-2195-5B8CC1A9123E}"/>
              </a:ext>
            </a:extLst>
          </p:cNvPr>
          <p:cNvSpPr>
            <a:spLocks noGrp="1"/>
          </p:cNvSpPr>
          <p:nvPr>
            <p:ph type="dt" sz="half" idx="10"/>
          </p:nvPr>
        </p:nvSpPr>
        <p:spPr/>
        <p:txBody>
          <a:bodyPr/>
          <a:lstStyle/>
          <a:p>
            <a:fld id="{4C937073-8C21-423D-B4DE-0F947318AFD9}" type="datetimeFigureOut">
              <a:rPr lang="en-GB" smtClean="0"/>
              <a:t>30/07/2024</a:t>
            </a:fld>
            <a:endParaRPr lang="en-GB"/>
          </a:p>
        </p:txBody>
      </p:sp>
      <p:sp>
        <p:nvSpPr>
          <p:cNvPr id="3" name="Footer Placeholder 2">
            <a:extLst>
              <a:ext uri="{FF2B5EF4-FFF2-40B4-BE49-F238E27FC236}">
                <a16:creationId xmlns:a16="http://schemas.microsoft.com/office/drawing/2014/main" id="{76F195BE-960F-7396-2986-D8789E2DD3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27BCC4-378A-9602-BC01-4603D089F179}"/>
              </a:ext>
            </a:extLst>
          </p:cNvPr>
          <p:cNvSpPr>
            <a:spLocks noGrp="1"/>
          </p:cNvSpPr>
          <p:nvPr>
            <p:ph type="sldNum" sz="quarter" idx="12"/>
          </p:nvPr>
        </p:nvSpPr>
        <p:spPr/>
        <p:txBody>
          <a:bodyPr/>
          <a:lstStyle/>
          <a:p>
            <a:fld id="{2A8AC2AF-4790-4886-8AA9-ED707FC5C98E}" type="slidenum">
              <a:rPr lang="en-GB" smtClean="0"/>
              <a:t>‹#›</a:t>
            </a:fld>
            <a:endParaRPr lang="en-GB"/>
          </a:p>
        </p:txBody>
      </p:sp>
    </p:spTree>
    <p:extLst>
      <p:ext uri="{BB962C8B-B14F-4D97-AF65-F5344CB8AC3E}">
        <p14:creationId xmlns:p14="http://schemas.microsoft.com/office/powerpoint/2010/main" val="17880303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C1760-7794-A701-606D-CD5EFB0AC5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829C724-3CF8-1B64-4D25-A8E7CEC74B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11B9BE1-9EAF-6654-161F-07B315121F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3DFCD8-0ABB-E0DC-011C-FC63EFB5B86B}"/>
              </a:ext>
            </a:extLst>
          </p:cNvPr>
          <p:cNvSpPr>
            <a:spLocks noGrp="1"/>
          </p:cNvSpPr>
          <p:nvPr>
            <p:ph type="dt" sz="half" idx="10"/>
          </p:nvPr>
        </p:nvSpPr>
        <p:spPr/>
        <p:txBody>
          <a:bodyPr/>
          <a:lstStyle/>
          <a:p>
            <a:fld id="{4C937073-8C21-423D-B4DE-0F947318AFD9}" type="datetimeFigureOut">
              <a:rPr lang="en-GB" smtClean="0"/>
              <a:t>30/07/2024</a:t>
            </a:fld>
            <a:endParaRPr lang="en-GB"/>
          </a:p>
        </p:txBody>
      </p:sp>
      <p:sp>
        <p:nvSpPr>
          <p:cNvPr id="6" name="Footer Placeholder 5">
            <a:extLst>
              <a:ext uri="{FF2B5EF4-FFF2-40B4-BE49-F238E27FC236}">
                <a16:creationId xmlns:a16="http://schemas.microsoft.com/office/drawing/2014/main" id="{F3E227D0-3452-CCB7-4EFB-7731065F28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709951-A79C-5F12-CA1E-CD0F40365FE2}"/>
              </a:ext>
            </a:extLst>
          </p:cNvPr>
          <p:cNvSpPr>
            <a:spLocks noGrp="1"/>
          </p:cNvSpPr>
          <p:nvPr>
            <p:ph type="sldNum" sz="quarter" idx="12"/>
          </p:nvPr>
        </p:nvSpPr>
        <p:spPr/>
        <p:txBody>
          <a:bodyPr/>
          <a:lstStyle/>
          <a:p>
            <a:fld id="{2A8AC2AF-4790-4886-8AA9-ED707FC5C98E}" type="slidenum">
              <a:rPr lang="en-GB" smtClean="0"/>
              <a:t>‹#›</a:t>
            </a:fld>
            <a:endParaRPr lang="en-GB"/>
          </a:p>
        </p:txBody>
      </p:sp>
    </p:spTree>
    <p:extLst>
      <p:ext uri="{BB962C8B-B14F-4D97-AF65-F5344CB8AC3E}">
        <p14:creationId xmlns:p14="http://schemas.microsoft.com/office/powerpoint/2010/main" val="896561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B7DF-E0D8-AF25-5E1A-021D493BB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8495EA4-8DF4-DE8F-9400-2F8293A62B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91B67AB-DBF6-836F-640E-5A20F921C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06DA2A-E990-DABF-E97D-0487682C9B29}"/>
              </a:ext>
            </a:extLst>
          </p:cNvPr>
          <p:cNvSpPr>
            <a:spLocks noGrp="1"/>
          </p:cNvSpPr>
          <p:nvPr>
            <p:ph type="dt" sz="half" idx="10"/>
          </p:nvPr>
        </p:nvSpPr>
        <p:spPr/>
        <p:txBody>
          <a:bodyPr/>
          <a:lstStyle/>
          <a:p>
            <a:fld id="{4C937073-8C21-423D-B4DE-0F947318AFD9}" type="datetimeFigureOut">
              <a:rPr lang="en-GB" smtClean="0"/>
              <a:t>30/07/2024</a:t>
            </a:fld>
            <a:endParaRPr lang="en-GB"/>
          </a:p>
        </p:txBody>
      </p:sp>
      <p:sp>
        <p:nvSpPr>
          <p:cNvPr id="6" name="Footer Placeholder 5">
            <a:extLst>
              <a:ext uri="{FF2B5EF4-FFF2-40B4-BE49-F238E27FC236}">
                <a16:creationId xmlns:a16="http://schemas.microsoft.com/office/drawing/2014/main" id="{600C51CF-D372-E498-036A-84F0866713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B426ED-D7C3-F641-C149-8437B5EC6C5F}"/>
              </a:ext>
            </a:extLst>
          </p:cNvPr>
          <p:cNvSpPr>
            <a:spLocks noGrp="1"/>
          </p:cNvSpPr>
          <p:nvPr>
            <p:ph type="sldNum" sz="quarter" idx="12"/>
          </p:nvPr>
        </p:nvSpPr>
        <p:spPr/>
        <p:txBody>
          <a:bodyPr/>
          <a:lstStyle/>
          <a:p>
            <a:fld id="{2A8AC2AF-4790-4886-8AA9-ED707FC5C98E}" type="slidenum">
              <a:rPr lang="en-GB" smtClean="0"/>
              <a:t>‹#›</a:t>
            </a:fld>
            <a:endParaRPr lang="en-GB"/>
          </a:p>
        </p:txBody>
      </p:sp>
    </p:spTree>
    <p:extLst>
      <p:ext uri="{BB962C8B-B14F-4D97-AF65-F5344CB8AC3E}">
        <p14:creationId xmlns:p14="http://schemas.microsoft.com/office/powerpoint/2010/main" val="16221678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1740C-38C7-B846-7F6D-7331C58CD6A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2C32E0-A573-EF83-A93C-0073A1600E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682423-6865-33AD-1DC5-5245615CCBFA}"/>
              </a:ext>
            </a:extLst>
          </p:cNvPr>
          <p:cNvSpPr>
            <a:spLocks noGrp="1"/>
          </p:cNvSpPr>
          <p:nvPr>
            <p:ph type="dt" sz="half" idx="10"/>
          </p:nvPr>
        </p:nvSpPr>
        <p:spPr/>
        <p:txBody>
          <a:bodyPr/>
          <a:lstStyle/>
          <a:p>
            <a:fld id="{4C937073-8C21-423D-B4DE-0F947318AFD9}" type="datetimeFigureOut">
              <a:rPr lang="en-GB" smtClean="0"/>
              <a:t>30/07/2024</a:t>
            </a:fld>
            <a:endParaRPr lang="en-GB"/>
          </a:p>
        </p:txBody>
      </p:sp>
      <p:sp>
        <p:nvSpPr>
          <p:cNvPr id="5" name="Footer Placeholder 4">
            <a:extLst>
              <a:ext uri="{FF2B5EF4-FFF2-40B4-BE49-F238E27FC236}">
                <a16:creationId xmlns:a16="http://schemas.microsoft.com/office/drawing/2014/main" id="{EC71C8FA-4E28-CE48-C02A-6B12C01B19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C09C34-FC95-B159-AEED-9A7872EE6E62}"/>
              </a:ext>
            </a:extLst>
          </p:cNvPr>
          <p:cNvSpPr>
            <a:spLocks noGrp="1"/>
          </p:cNvSpPr>
          <p:nvPr>
            <p:ph type="sldNum" sz="quarter" idx="12"/>
          </p:nvPr>
        </p:nvSpPr>
        <p:spPr/>
        <p:txBody>
          <a:bodyPr/>
          <a:lstStyle/>
          <a:p>
            <a:fld id="{2A8AC2AF-4790-4886-8AA9-ED707FC5C98E}" type="slidenum">
              <a:rPr lang="en-GB" smtClean="0"/>
              <a:t>‹#›</a:t>
            </a:fld>
            <a:endParaRPr lang="en-GB"/>
          </a:p>
        </p:txBody>
      </p:sp>
    </p:spTree>
    <p:extLst>
      <p:ext uri="{BB962C8B-B14F-4D97-AF65-F5344CB8AC3E}">
        <p14:creationId xmlns:p14="http://schemas.microsoft.com/office/powerpoint/2010/main" val="13785450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BCF1A6-3ACB-4C24-466B-172C03DA02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DE67E7-C24B-5408-9743-E59C00E611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2AD436-D02E-D21A-7CEA-D1955AD27B59}"/>
              </a:ext>
            </a:extLst>
          </p:cNvPr>
          <p:cNvSpPr>
            <a:spLocks noGrp="1"/>
          </p:cNvSpPr>
          <p:nvPr>
            <p:ph type="dt" sz="half" idx="10"/>
          </p:nvPr>
        </p:nvSpPr>
        <p:spPr/>
        <p:txBody>
          <a:bodyPr/>
          <a:lstStyle/>
          <a:p>
            <a:fld id="{4C937073-8C21-423D-B4DE-0F947318AFD9}" type="datetimeFigureOut">
              <a:rPr lang="en-GB" smtClean="0"/>
              <a:t>30/07/2024</a:t>
            </a:fld>
            <a:endParaRPr lang="en-GB"/>
          </a:p>
        </p:txBody>
      </p:sp>
      <p:sp>
        <p:nvSpPr>
          <p:cNvPr id="5" name="Footer Placeholder 4">
            <a:extLst>
              <a:ext uri="{FF2B5EF4-FFF2-40B4-BE49-F238E27FC236}">
                <a16:creationId xmlns:a16="http://schemas.microsoft.com/office/drawing/2014/main" id="{4F0BE2C4-9586-8431-0802-95B3B1A38E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4AB9E-7EAF-4329-1C4F-AD546317D7F5}"/>
              </a:ext>
            </a:extLst>
          </p:cNvPr>
          <p:cNvSpPr>
            <a:spLocks noGrp="1"/>
          </p:cNvSpPr>
          <p:nvPr>
            <p:ph type="sldNum" sz="quarter" idx="12"/>
          </p:nvPr>
        </p:nvSpPr>
        <p:spPr/>
        <p:txBody>
          <a:bodyPr/>
          <a:lstStyle/>
          <a:p>
            <a:fld id="{2A8AC2AF-4790-4886-8AA9-ED707FC5C98E}" type="slidenum">
              <a:rPr lang="en-GB" smtClean="0"/>
              <a:t>‹#›</a:t>
            </a:fld>
            <a:endParaRPr lang="en-GB"/>
          </a:p>
        </p:txBody>
      </p:sp>
    </p:spTree>
    <p:extLst>
      <p:ext uri="{BB962C8B-B14F-4D97-AF65-F5344CB8AC3E}">
        <p14:creationId xmlns:p14="http://schemas.microsoft.com/office/powerpoint/2010/main" val="1059571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96AF6-8576-81BA-37CF-6F9C2CB2B4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FE0F909-03F4-470E-9698-32273709FA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4C125EA-8B93-524F-381D-A0D209A1937F}"/>
              </a:ext>
            </a:extLst>
          </p:cNvPr>
          <p:cNvSpPr>
            <a:spLocks noGrp="1"/>
          </p:cNvSpPr>
          <p:nvPr>
            <p:ph type="dt" sz="half" idx="10"/>
          </p:nvPr>
        </p:nvSpPr>
        <p:spPr/>
        <p:txBody>
          <a:bodyPr/>
          <a:lstStyle/>
          <a:p>
            <a:fld id="{C2393A02-878E-463F-8E86-2DB675B344D7}" type="datetimeFigureOut">
              <a:rPr lang="en-GB" smtClean="0"/>
              <a:t>30/07/2024</a:t>
            </a:fld>
            <a:endParaRPr lang="en-GB"/>
          </a:p>
        </p:txBody>
      </p:sp>
      <p:sp>
        <p:nvSpPr>
          <p:cNvPr id="5" name="Footer Placeholder 4">
            <a:extLst>
              <a:ext uri="{FF2B5EF4-FFF2-40B4-BE49-F238E27FC236}">
                <a16:creationId xmlns:a16="http://schemas.microsoft.com/office/drawing/2014/main" id="{B0013BBD-DC00-5F0B-7759-7FCDC46752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53E11D-7BFF-A575-0E1C-39C13F6F4B2D}"/>
              </a:ext>
            </a:extLst>
          </p:cNvPr>
          <p:cNvSpPr>
            <a:spLocks noGrp="1"/>
          </p:cNvSpPr>
          <p:nvPr>
            <p:ph type="sldNum" sz="quarter" idx="12"/>
          </p:nvPr>
        </p:nvSpPr>
        <p:spPr/>
        <p:txBody>
          <a:bodyPr/>
          <a:lstStyle/>
          <a:p>
            <a:fld id="{16323920-1CEA-4959-BDDA-4D2D93558D2E}" type="slidenum">
              <a:rPr lang="en-GB" smtClean="0"/>
              <a:t>‹#›</a:t>
            </a:fld>
            <a:endParaRPr lang="en-GB"/>
          </a:p>
        </p:txBody>
      </p:sp>
    </p:spTree>
    <p:extLst>
      <p:ext uri="{BB962C8B-B14F-4D97-AF65-F5344CB8AC3E}">
        <p14:creationId xmlns:p14="http://schemas.microsoft.com/office/powerpoint/2010/main" val="26860075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1E15-CD1E-4777-2B20-492DB350C0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10F09E9-F464-BF17-0056-9DE012BD6D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3174B8-EFD0-7074-274E-D771EC93AEBE}"/>
              </a:ext>
            </a:extLst>
          </p:cNvPr>
          <p:cNvSpPr>
            <a:spLocks noGrp="1"/>
          </p:cNvSpPr>
          <p:nvPr>
            <p:ph type="dt" sz="half" idx="10"/>
          </p:nvPr>
        </p:nvSpPr>
        <p:spPr/>
        <p:txBody>
          <a:bodyPr/>
          <a:lstStyle/>
          <a:p>
            <a:fld id="{C2393A02-878E-463F-8E86-2DB675B344D7}" type="datetimeFigureOut">
              <a:rPr lang="en-GB" smtClean="0"/>
              <a:t>30/07/2024</a:t>
            </a:fld>
            <a:endParaRPr lang="en-GB"/>
          </a:p>
        </p:txBody>
      </p:sp>
      <p:sp>
        <p:nvSpPr>
          <p:cNvPr id="5" name="Footer Placeholder 4">
            <a:extLst>
              <a:ext uri="{FF2B5EF4-FFF2-40B4-BE49-F238E27FC236}">
                <a16:creationId xmlns:a16="http://schemas.microsoft.com/office/drawing/2014/main" id="{FF34CC91-A34E-AF7B-5E9A-7E8365FE56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6BE2D9-665E-19E1-5631-8CF3A3C5F32F}"/>
              </a:ext>
            </a:extLst>
          </p:cNvPr>
          <p:cNvSpPr>
            <a:spLocks noGrp="1"/>
          </p:cNvSpPr>
          <p:nvPr>
            <p:ph type="sldNum" sz="quarter" idx="12"/>
          </p:nvPr>
        </p:nvSpPr>
        <p:spPr/>
        <p:txBody>
          <a:bodyPr/>
          <a:lstStyle/>
          <a:p>
            <a:fld id="{16323920-1CEA-4959-BDDA-4D2D93558D2E}" type="slidenum">
              <a:rPr lang="en-GB" smtClean="0"/>
              <a:t>‹#›</a:t>
            </a:fld>
            <a:endParaRPr lang="en-GB"/>
          </a:p>
        </p:txBody>
      </p:sp>
    </p:spTree>
    <p:extLst>
      <p:ext uri="{BB962C8B-B14F-4D97-AF65-F5344CB8AC3E}">
        <p14:creationId xmlns:p14="http://schemas.microsoft.com/office/powerpoint/2010/main" val="42216948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F5DB-7357-A0E4-B0C3-EF02EF4D80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A1CF371-E71B-315A-A779-EC002F2212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99487-5DB5-64B0-6843-CB0FCC2ADE96}"/>
              </a:ext>
            </a:extLst>
          </p:cNvPr>
          <p:cNvSpPr>
            <a:spLocks noGrp="1"/>
          </p:cNvSpPr>
          <p:nvPr>
            <p:ph type="dt" sz="half" idx="10"/>
          </p:nvPr>
        </p:nvSpPr>
        <p:spPr/>
        <p:txBody>
          <a:bodyPr/>
          <a:lstStyle/>
          <a:p>
            <a:fld id="{C2393A02-878E-463F-8E86-2DB675B344D7}" type="datetimeFigureOut">
              <a:rPr lang="en-GB" smtClean="0"/>
              <a:t>30/07/2024</a:t>
            </a:fld>
            <a:endParaRPr lang="en-GB"/>
          </a:p>
        </p:txBody>
      </p:sp>
      <p:sp>
        <p:nvSpPr>
          <p:cNvPr id="5" name="Footer Placeholder 4">
            <a:extLst>
              <a:ext uri="{FF2B5EF4-FFF2-40B4-BE49-F238E27FC236}">
                <a16:creationId xmlns:a16="http://schemas.microsoft.com/office/drawing/2014/main" id="{ACD6126F-40CA-AA4E-E97E-7127995DDA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CF8956-AC79-FEC8-CEC7-14BB3646E4CC}"/>
              </a:ext>
            </a:extLst>
          </p:cNvPr>
          <p:cNvSpPr>
            <a:spLocks noGrp="1"/>
          </p:cNvSpPr>
          <p:nvPr>
            <p:ph type="sldNum" sz="quarter" idx="12"/>
          </p:nvPr>
        </p:nvSpPr>
        <p:spPr/>
        <p:txBody>
          <a:bodyPr/>
          <a:lstStyle/>
          <a:p>
            <a:fld id="{16323920-1CEA-4959-BDDA-4D2D93558D2E}" type="slidenum">
              <a:rPr lang="en-GB" smtClean="0"/>
              <a:t>‹#›</a:t>
            </a:fld>
            <a:endParaRPr lang="en-GB"/>
          </a:p>
        </p:txBody>
      </p:sp>
    </p:spTree>
    <p:extLst>
      <p:ext uri="{BB962C8B-B14F-4D97-AF65-F5344CB8AC3E}">
        <p14:creationId xmlns:p14="http://schemas.microsoft.com/office/powerpoint/2010/main" val="22043759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D4C0-6AA9-B6CB-4D47-C39B3264D1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F071F7-3D5A-32F8-73A7-EDBAC2507C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485796B-743A-32DF-DA22-6FCF170214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C68FA7-F2AE-C9F8-9D1B-EA5B565B0FD3}"/>
              </a:ext>
            </a:extLst>
          </p:cNvPr>
          <p:cNvSpPr>
            <a:spLocks noGrp="1"/>
          </p:cNvSpPr>
          <p:nvPr>
            <p:ph type="dt" sz="half" idx="10"/>
          </p:nvPr>
        </p:nvSpPr>
        <p:spPr/>
        <p:txBody>
          <a:bodyPr/>
          <a:lstStyle/>
          <a:p>
            <a:fld id="{C2393A02-878E-463F-8E86-2DB675B344D7}" type="datetimeFigureOut">
              <a:rPr lang="en-GB" smtClean="0"/>
              <a:t>30/07/2024</a:t>
            </a:fld>
            <a:endParaRPr lang="en-GB"/>
          </a:p>
        </p:txBody>
      </p:sp>
      <p:sp>
        <p:nvSpPr>
          <p:cNvPr id="6" name="Footer Placeholder 5">
            <a:extLst>
              <a:ext uri="{FF2B5EF4-FFF2-40B4-BE49-F238E27FC236}">
                <a16:creationId xmlns:a16="http://schemas.microsoft.com/office/drawing/2014/main" id="{D67AFB65-B151-03B0-051E-3D171011E5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233753-0628-7598-2593-5750D7BE5014}"/>
              </a:ext>
            </a:extLst>
          </p:cNvPr>
          <p:cNvSpPr>
            <a:spLocks noGrp="1"/>
          </p:cNvSpPr>
          <p:nvPr>
            <p:ph type="sldNum" sz="quarter" idx="12"/>
          </p:nvPr>
        </p:nvSpPr>
        <p:spPr/>
        <p:txBody>
          <a:bodyPr/>
          <a:lstStyle/>
          <a:p>
            <a:fld id="{16323920-1CEA-4959-BDDA-4D2D93558D2E}" type="slidenum">
              <a:rPr lang="en-GB" smtClean="0"/>
              <a:t>‹#›</a:t>
            </a:fld>
            <a:endParaRPr lang="en-GB"/>
          </a:p>
        </p:txBody>
      </p:sp>
    </p:spTree>
    <p:extLst>
      <p:ext uri="{BB962C8B-B14F-4D97-AF65-F5344CB8AC3E}">
        <p14:creationId xmlns:p14="http://schemas.microsoft.com/office/powerpoint/2010/main" val="351233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D00A8-1D46-9AA4-BD53-B8897AD7EF0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787CCCD-3405-895D-67E6-9537DC8F350C}"/>
              </a:ext>
            </a:extLst>
          </p:cNvPr>
          <p:cNvSpPr>
            <a:spLocks noGrp="1"/>
          </p:cNvSpPr>
          <p:nvPr>
            <p:ph type="dt" sz="half" idx="10"/>
          </p:nvPr>
        </p:nvSpPr>
        <p:spPr/>
        <p:txBody>
          <a:bodyPr/>
          <a:lstStyle/>
          <a:p>
            <a:fld id="{B005975C-4A3C-485A-A26B-89508A33683F}" type="datetimeFigureOut">
              <a:rPr lang="en-GB" smtClean="0"/>
              <a:t>30/07/2024</a:t>
            </a:fld>
            <a:endParaRPr lang="en-GB"/>
          </a:p>
        </p:txBody>
      </p:sp>
      <p:sp>
        <p:nvSpPr>
          <p:cNvPr id="4" name="Footer Placeholder 3">
            <a:extLst>
              <a:ext uri="{FF2B5EF4-FFF2-40B4-BE49-F238E27FC236}">
                <a16:creationId xmlns:a16="http://schemas.microsoft.com/office/drawing/2014/main" id="{2C5E81A4-B215-9B0F-524F-B4B1CDC501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FC15CA9-EBCF-CBFA-AC26-1D8F81BD1BE9}"/>
              </a:ext>
            </a:extLst>
          </p:cNvPr>
          <p:cNvSpPr>
            <a:spLocks noGrp="1"/>
          </p:cNvSpPr>
          <p:nvPr>
            <p:ph type="sldNum" sz="quarter" idx="12"/>
          </p:nvPr>
        </p:nvSpPr>
        <p:spPr/>
        <p:txBody>
          <a:bodyPr/>
          <a:lstStyle/>
          <a:p>
            <a:fld id="{52B2C164-6A27-4AB2-803C-532831BCE461}" type="slidenum">
              <a:rPr lang="en-GB" smtClean="0"/>
              <a:t>‹#›</a:t>
            </a:fld>
            <a:endParaRPr lang="en-GB"/>
          </a:p>
        </p:txBody>
      </p:sp>
    </p:spTree>
    <p:extLst>
      <p:ext uri="{BB962C8B-B14F-4D97-AF65-F5344CB8AC3E}">
        <p14:creationId xmlns:p14="http://schemas.microsoft.com/office/powerpoint/2010/main" val="41028151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BD206-8314-4C82-1190-0CB896AD544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3ABC93-988E-23AE-4EC2-8E1456FA2F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6B1AA3-C31B-5C42-F9FB-2516520ED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C59CAD7-2DF3-4BC3-CE15-5228580B8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E91346-51D8-9399-510C-EA71EEC563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D802161-E674-B7EE-1859-83C6C99DD737}"/>
              </a:ext>
            </a:extLst>
          </p:cNvPr>
          <p:cNvSpPr>
            <a:spLocks noGrp="1"/>
          </p:cNvSpPr>
          <p:nvPr>
            <p:ph type="dt" sz="half" idx="10"/>
          </p:nvPr>
        </p:nvSpPr>
        <p:spPr/>
        <p:txBody>
          <a:bodyPr/>
          <a:lstStyle/>
          <a:p>
            <a:fld id="{C2393A02-878E-463F-8E86-2DB675B344D7}" type="datetimeFigureOut">
              <a:rPr lang="en-GB" smtClean="0"/>
              <a:t>30/07/2024</a:t>
            </a:fld>
            <a:endParaRPr lang="en-GB"/>
          </a:p>
        </p:txBody>
      </p:sp>
      <p:sp>
        <p:nvSpPr>
          <p:cNvPr id="8" name="Footer Placeholder 7">
            <a:extLst>
              <a:ext uri="{FF2B5EF4-FFF2-40B4-BE49-F238E27FC236}">
                <a16:creationId xmlns:a16="http://schemas.microsoft.com/office/drawing/2014/main" id="{32FD5C44-0CEC-5A82-8832-A4AF3299D37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CFC147D-5058-36C6-4BC2-984B6D4126DB}"/>
              </a:ext>
            </a:extLst>
          </p:cNvPr>
          <p:cNvSpPr>
            <a:spLocks noGrp="1"/>
          </p:cNvSpPr>
          <p:nvPr>
            <p:ph type="sldNum" sz="quarter" idx="12"/>
          </p:nvPr>
        </p:nvSpPr>
        <p:spPr/>
        <p:txBody>
          <a:bodyPr/>
          <a:lstStyle/>
          <a:p>
            <a:fld id="{16323920-1CEA-4959-BDDA-4D2D93558D2E}" type="slidenum">
              <a:rPr lang="en-GB" smtClean="0"/>
              <a:t>‹#›</a:t>
            </a:fld>
            <a:endParaRPr lang="en-GB"/>
          </a:p>
        </p:txBody>
      </p:sp>
    </p:spTree>
    <p:extLst>
      <p:ext uri="{BB962C8B-B14F-4D97-AF65-F5344CB8AC3E}">
        <p14:creationId xmlns:p14="http://schemas.microsoft.com/office/powerpoint/2010/main" val="15627874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11A4-F803-8BE3-C8DE-1357115DB10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081A6C-7D30-E7F3-4306-60E9AB9033B1}"/>
              </a:ext>
            </a:extLst>
          </p:cNvPr>
          <p:cNvSpPr>
            <a:spLocks noGrp="1"/>
          </p:cNvSpPr>
          <p:nvPr>
            <p:ph type="dt" sz="half" idx="10"/>
          </p:nvPr>
        </p:nvSpPr>
        <p:spPr/>
        <p:txBody>
          <a:bodyPr/>
          <a:lstStyle/>
          <a:p>
            <a:fld id="{C2393A02-878E-463F-8E86-2DB675B344D7}" type="datetimeFigureOut">
              <a:rPr lang="en-GB" smtClean="0"/>
              <a:t>30/07/2024</a:t>
            </a:fld>
            <a:endParaRPr lang="en-GB"/>
          </a:p>
        </p:txBody>
      </p:sp>
      <p:sp>
        <p:nvSpPr>
          <p:cNvPr id="4" name="Footer Placeholder 3">
            <a:extLst>
              <a:ext uri="{FF2B5EF4-FFF2-40B4-BE49-F238E27FC236}">
                <a16:creationId xmlns:a16="http://schemas.microsoft.com/office/drawing/2014/main" id="{F3C5D254-20A5-75B1-8CC9-F91E505F3F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56556E-1BAF-AFCF-4417-9A942CADC3A1}"/>
              </a:ext>
            </a:extLst>
          </p:cNvPr>
          <p:cNvSpPr>
            <a:spLocks noGrp="1"/>
          </p:cNvSpPr>
          <p:nvPr>
            <p:ph type="sldNum" sz="quarter" idx="12"/>
          </p:nvPr>
        </p:nvSpPr>
        <p:spPr/>
        <p:txBody>
          <a:bodyPr/>
          <a:lstStyle/>
          <a:p>
            <a:fld id="{16323920-1CEA-4959-BDDA-4D2D93558D2E}" type="slidenum">
              <a:rPr lang="en-GB" smtClean="0"/>
              <a:t>‹#›</a:t>
            </a:fld>
            <a:endParaRPr lang="en-GB"/>
          </a:p>
        </p:txBody>
      </p:sp>
    </p:spTree>
    <p:extLst>
      <p:ext uri="{BB962C8B-B14F-4D97-AF65-F5344CB8AC3E}">
        <p14:creationId xmlns:p14="http://schemas.microsoft.com/office/powerpoint/2010/main" val="2642273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AEEB0B-DBE1-4148-1140-CE126CB330F4}"/>
              </a:ext>
            </a:extLst>
          </p:cNvPr>
          <p:cNvSpPr>
            <a:spLocks noGrp="1"/>
          </p:cNvSpPr>
          <p:nvPr>
            <p:ph type="dt" sz="half" idx="10"/>
          </p:nvPr>
        </p:nvSpPr>
        <p:spPr/>
        <p:txBody>
          <a:bodyPr/>
          <a:lstStyle/>
          <a:p>
            <a:fld id="{C2393A02-878E-463F-8E86-2DB675B344D7}" type="datetimeFigureOut">
              <a:rPr lang="en-GB" smtClean="0"/>
              <a:t>30/07/2024</a:t>
            </a:fld>
            <a:endParaRPr lang="en-GB"/>
          </a:p>
        </p:txBody>
      </p:sp>
      <p:sp>
        <p:nvSpPr>
          <p:cNvPr id="3" name="Footer Placeholder 2">
            <a:extLst>
              <a:ext uri="{FF2B5EF4-FFF2-40B4-BE49-F238E27FC236}">
                <a16:creationId xmlns:a16="http://schemas.microsoft.com/office/drawing/2014/main" id="{D9C4A871-FFCF-76BD-6383-538348C0758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393889D-46DE-1274-48D9-EF1B4645D89A}"/>
              </a:ext>
            </a:extLst>
          </p:cNvPr>
          <p:cNvSpPr>
            <a:spLocks noGrp="1"/>
          </p:cNvSpPr>
          <p:nvPr>
            <p:ph type="sldNum" sz="quarter" idx="12"/>
          </p:nvPr>
        </p:nvSpPr>
        <p:spPr/>
        <p:txBody>
          <a:bodyPr/>
          <a:lstStyle/>
          <a:p>
            <a:fld id="{16323920-1CEA-4959-BDDA-4D2D93558D2E}" type="slidenum">
              <a:rPr lang="en-GB" smtClean="0"/>
              <a:t>‹#›</a:t>
            </a:fld>
            <a:endParaRPr lang="en-GB"/>
          </a:p>
        </p:txBody>
      </p:sp>
    </p:spTree>
    <p:extLst>
      <p:ext uri="{BB962C8B-B14F-4D97-AF65-F5344CB8AC3E}">
        <p14:creationId xmlns:p14="http://schemas.microsoft.com/office/powerpoint/2010/main" val="1838103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96957-8B36-A944-087A-8E3F970EBC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605963-379F-4272-2EDB-8E557CBFBC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EB29112-4739-A972-D735-FB94FAFC11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3760EF-14F7-0E5A-8639-8BDF8BA82BFF}"/>
              </a:ext>
            </a:extLst>
          </p:cNvPr>
          <p:cNvSpPr>
            <a:spLocks noGrp="1"/>
          </p:cNvSpPr>
          <p:nvPr>
            <p:ph type="dt" sz="half" idx="10"/>
          </p:nvPr>
        </p:nvSpPr>
        <p:spPr/>
        <p:txBody>
          <a:bodyPr/>
          <a:lstStyle/>
          <a:p>
            <a:fld id="{C2393A02-878E-463F-8E86-2DB675B344D7}" type="datetimeFigureOut">
              <a:rPr lang="en-GB" smtClean="0"/>
              <a:t>30/07/2024</a:t>
            </a:fld>
            <a:endParaRPr lang="en-GB"/>
          </a:p>
        </p:txBody>
      </p:sp>
      <p:sp>
        <p:nvSpPr>
          <p:cNvPr id="6" name="Footer Placeholder 5">
            <a:extLst>
              <a:ext uri="{FF2B5EF4-FFF2-40B4-BE49-F238E27FC236}">
                <a16:creationId xmlns:a16="http://schemas.microsoft.com/office/drawing/2014/main" id="{000DEC5A-A0D1-9C35-4BC4-35F64AD7AA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C2A16C-5E1E-5E2A-AA8A-4DEFE0ECCB29}"/>
              </a:ext>
            </a:extLst>
          </p:cNvPr>
          <p:cNvSpPr>
            <a:spLocks noGrp="1"/>
          </p:cNvSpPr>
          <p:nvPr>
            <p:ph type="sldNum" sz="quarter" idx="12"/>
          </p:nvPr>
        </p:nvSpPr>
        <p:spPr/>
        <p:txBody>
          <a:bodyPr/>
          <a:lstStyle/>
          <a:p>
            <a:fld id="{16323920-1CEA-4959-BDDA-4D2D93558D2E}" type="slidenum">
              <a:rPr lang="en-GB" smtClean="0"/>
              <a:t>‹#›</a:t>
            </a:fld>
            <a:endParaRPr lang="en-GB"/>
          </a:p>
        </p:txBody>
      </p:sp>
    </p:spTree>
    <p:extLst>
      <p:ext uri="{BB962C8B-B14F-4D97-AF65-F5344CB8AC3E}">
        <p14:creationId xmlns:p14="http://schemas.microsoft.com/office/powerpoint/2010/main" val="12135162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61DEC-3B04-940D-58FD-240B333C2E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4FCE07D-1117-C13D-62B5-967F73E835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D4D49C7-D3EE-46C6-DAA4-414A7E9F90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670134-E463-A999-6B98-C5BA4E492023}"/>
              </a:ext>
            </a:extLst>
          </p:cNvPr>
          <p:cNvSpPr>
            <a:spLocks noGrp="1"/>
          </p:cNvSpPr>
          <p:nvPr>
            <p:ph type="dt" sz="half" idx="10"/>
          </p:nvPr>
        </p:nvSpPr>
        <p:spPr/>
        <p:txBody>
          <a:bodyPr/>
          <a:lstStyle/>
          <a:p>
            <a:fld id="{C2393A02-878E-463F-8E86-2DB675B344D7}" type="datetimeFigureOut">
              <a:rPr lang="en-GB" smtClean="0"/>
              <a:t>30/07/2024</a:t>
            </a:fld>
            <a:endParaRPr lang="en-GB"/>
          </a:p>
        </p:txBody>
      </p:sp>
      <p:sp>
        <p:nvSpPr>
          <p:cNvPr id="6" name="Footer Placeholder 5">
            <a:extLst>
              <a:ext uri="{FF2B5EF4-FFF2-40B4-BE49-F238E27FC236}">
                <a16:creationId xmlns:a16="http://schemas.microsoft.com/office/drawing/2014/main" id="{4084E2BD-D75C-B3D9-810E-4A62BBBB88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42E9D6-5B00-106C-1F61-3B483C94A91E}"/>
              </a:ext>
            </a:extLst>
          </p:cNvPr>
          <p:cNvSpPr>
            <a:spLocks noGrp="1"/>
          </p:cNvSpPr>
          <p:nvPr>
            <p:ph type="sldNum" sz="quarter" idx="12"/>
          </p:nvPr>
        </p:nvSpPr>
        <p:spPr/>
        <p:txBody>
          <a:bodyPr/>
          <a:lstStyle/>
          <a:p>
            <a:fld id="{16323920-1CEA-4959-BDDA-4D2D93558D2E}" type="slidenum">
              <a:rPr lang="en-GB" smtClean="0"/>
              <a:t>‹#›</a:t>
            </a:fld>
            <a:endParaRPr lang="en-GB"/>
          </a:p>
        </p:txBody>
      </p:sp>
    </p:spTree>
    <p:extLst>
      <p:ext uri="{BB962C8B-B14F-4D97-AF65-F5344CB8AC3E}">
        <p14:creationId xmlns:p14="http://schemas.microsoft.com/office/powerpoint/2010/main" val="5846794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075FB-20AF-6CB9-50B1-358E618649C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B5D280-C63A-51C9-1D07-993E95DFF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48D65F-60BC-2D02-EAE5-9BC21EA2D0D0}"/>
              </a:ext>
            </a:extLst>
          </p:cNvPr>
          <p:cNvSpPr>
            <a:spLocks noGrp="1"/>
          </p:cNvSpPr>
          <p:nvPr>
            <p:ph type="dt" sz="half" idx="10"/>
          </p:nvPr>
        </p:nvSpPr>
        <p:spPr/>
        <p:txBody>
          <a:bodyPr/>
          <a:lstStyle/>
          <a:p>
            <a:fld id="{C2393A02-878E-463F-8E86-2DB675B344D7}" type="datetimeFigureOut">
              <a:rPr lang="en-GB" smtClean="0"/>
              <a:t>30/07/2024</a:t>
            </a:fld>
            <a:endParaRPr lang="en-GB"/>
          </a:p>
        </p:txBody>
      </p:sp>
      <p:sp>
        <p:nvSpPr>
          <p:cNvPr id="5" name="Footer Placeholder 4">
            <a:extLst>
              <a:ext uri="{FF2B5EF4-FFF2-40B4-BE49-F238E27FC236}">
                <a16:creationId xmlns:a16="http://schemas.microsoft.com/office/drawing/2014/main" id="{844FBFA0-1365-6DD4-90C4-A09F10471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83C552-7F2D-5AB1-03E0-CE8DF40636FC}"/>
              </a:ext>
            </a:extLst>
          </p:cNvPr>
          <p:cNvSpPr>
            <a:spLocks noGrp="1"/>
          </p:cNvSpPr>
          <p:nvPr>
            <p:ph type="sldNum" sz="quarter" idx="12"/>
          </p:nvPr>
        </p:nvSpPr>
        <p:spPr/>
        <p:txBody>
          <a:bodyPr/>
          <a:lstStyle/>
          <a:p>
            <a:fld id="{16323920-1CEA-4959-BDDA-4D2D93558D2E}" type="slidenum">
              <a:rPr lang="en-GB" smtClean="0"/>
              <a:t>‹#›</a:t>
            </a:fld>
            <a:endParaRPr lang="en-GB"/>
          </a:p>
        </p:txBody>
      </p:sp>
    </p:spTree>
    <p:extLst>
      <p:ext uri="{BB962C8B-B14F-4D97-AF65-F5344CB8AC3E}">
        <p14:creationId xmlns:p14="http://schemas.microsoft.com/office/powerpoint/2010/main" val="750888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90F8FC-40D3-096F-2D79-BA75F6B877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55F328-FDFE-5FEF-C75C-8431C0ADBC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814119-CE15-1414-A986-1AC5BDA8E67C}"/>
              </a:ext>
            </a:extLst>
          </p:cNvPr>
          <p:cNvSpPr>
            <a:spLocks noGrp="1"/>
          </p:cNvSpPr>
          <p:nvPr>
            <p:ph type="dt" sz="half" idx="10"/>
          </p:nvPr>
        </p:nvSpPr>
        <p:spPr/>
        <p:txBody>
          <a:bodyPr/>
          <a:lstStyle/>
          <a:p>
            <a:fld id="{C2393A02-878E-463F-8E86-2DB675B344D7}" type="datetimeFigureOut">
              <a:rPr lang="en-GB" smtClean="0"/>
              <a:t>30/07/2024</a:t>
            </a:fld>
            <a:endParaRPr lang="en-GB"/>
          </a:p>
        </p:txBody>
      </p:sp>
      <p:sp>
        <p:nvSpPr>
          <p:cNvPr id="5" name="Footer Placeholder 4">
            <a:extLst>
              <a:ext uri="{FF2B5EF4-FFF2-40B4-BE49-F238E27FC236}">
                <a16:creationId xmlns:a16="http://schemas.microsoft.com/office/drawing/2014/main" id="{8C8BAA4B-92A3-3435-656D-503B368403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1397E1-CC77-8FBA-D136-929B7A9C7F98}"/>
              </a:ext>
            </a:extLst>
          </p:cNvPr>
          <p:cNvSpPr>
            <a:spLocks noGrp="1"/>
          </p:cNvSpPr>
          <p:nvPr>
            <p:ph type="sldNum" sz="quarter" idx="12"/>
          </p:nvPr>
        </p:nvSpPr>
        <p:spPr/>
        <p:txBody>
          <a:bodyPr/>
          <a:lstStyle/>
          <a:p>
            <a:fld id="{16323920-1CEA-4959-BDDA-4D2D93558D2E}" type="slidenum">
              <a:rPr lang="en-GB" smtClean="0"/>
              <a:t>‹#›</a:t>
            </a:fld>
            <a:endParaRPr lang="en-GB"/>
          </a:p>
        </p:txBody>
      </p:sp>
    </p:spTree>
    <p:extLst>
      <p:ext uri="{BB962C8B-B14F-4D97-AF65-F5344CB8AC3E}">
        <p14:creationId xmlns:p14="http://schemas.microsoft.com/office/powerpoint/2010/main" val="6542705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D5C36-BDFA-1E49-4C5F-200985A978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F6FE700-2AD7-2693-4C8F-785EABB8FE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128858-BEE3-D3C2-345D-E51EF0513C9B}"/>
              </a:ext>
            </a:extLst>
          </p:cNvPr>
          <p:cNvSpPr>
            <a:spLocks noGrp="1"/>
          </p:cNvSpPr>
          <p:nvPr>
            <p:ph type="dt" sz="half" idx="10"/>
          </p:nvPr>
        </p:nvSpPr>
        <p:spPr/>
        <p:txBody>
          <a:bodyPr/>
          <a:lstStyle/>
          <a:p>
            <a:fld id="{E05D4DD5-7030-49A8-B814-383B52640D66}" type="datetimeFigureOut">
              <a:rPr lang="en-GB" smtClean="0"/>
              <a:t>30/07/2024</a:t>
            </a:fld>
            <a:endParaRPr lang="en-GB"/>
          </a:p>
        </p:txBody>
      </p:sp>
      <p:sp>
        <p:nvSpPr>
          <p:cNvPr id="5" name="Footer Placeholder 4">
            <a:extLst>
              <a:ext uri="{FF2B5EF4-FFF2-40B4-BE49-F238E27FC236}">
                <a16:creationId xmlns:a16="http://schemas.microsoft.com/office/drawing/2014/main" id="{16946492-3194-0353-51FF-6A89F9F61D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D7CC7-883B-149C-EBF3-A446C72268AB}"/>
              </a:ext>
            </a:extLst>
          </p:cNvPr>
          <p:cNvSpPr>
            <a:spLocks noGrp="1"/>
          </p:cNvSpPr>
          <p:nvPr>
            <p:ph type="sldNum" sz="quarter" idx="12"/>
          </p:nvPr>
        </p:nvSpPr>
        <p:spPr/>
        <p:txBody>
          <a:bodyPr/>
          <a:lstStyle/>
          <a:p>
            <a:fld id="{5E5446C3-CCC6-4A49-803A-B0757C96D3D0}" type="slidenum">
              <a:rPr lang="en-GB" smtClean="0"/>
              <a:t>‹#›</a:t>
            </a:fld>
            <a:endParaRPr lang="en-GB"/>
          </a:p>
        </p:txBody>
      </p:sp>
    </p:spTree>
    <p:extLst>
      <p:ext uri="{BB962C8B-B14F-4D97-AF65-F5344CB8AC3E}">
        <p14:creationId xmlns:p14="http://schemas.microsoft.com/office/powerpoint/2010/main" val="5874470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7423-A8FB-F0F8-3B83-23380ABBE4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3C1CDA-F01C-182D-1DFF-3A5B975074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AEA607-66A9-2D7A-831C-28D43FDB78F9}"/>
              </a:ext>
            </a:extLst>
          </p:cNvPr>
          <p:cNvSpPr>
            <a:spLocks noGrp="1"/>
          </p:cNvSpPr>
          <p:nvPr>
            <p:ph type="dt" sz="half" idx="10"/>
          </p:nvPr>
        </p:nvSpPr>
        <p:spPr/>
        <p:txBody>
          <a:bodyPr/>
          <a:lstStyle/>
          <a:p>
            <a:fld id="{E05D4DD5-7030-49A8-B814-383B52640D66}" type="datetimeFigureOut">
              <a:rPr lang="en-GB" smtClean="0"/>
              <a:t>30/07/2024</a:t>
            </a:fld>
            <a:endParaRPr lang="en-GB"/>
          </a:p>
        </p:txBody>
      </p:sp>
      <p:sp>
        <p:nvSpPr>
          <p:cNvPr id="5" name="Footer Placeholder 4">
            <a:extLst>
              <a:ext uri="{FF2B5EF4-FFF2-40B4-BE49-F238E27FC236}">
                <a16:creationId xmlns:a16="http://schemas.microsoft.com/office/drawing/2014/main" id="{A0B63138-002A-B2A5-460A-BE5142E8F3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2CD5CC-9368-710E-0127-C2C106BBC3D6}"/>
              </a:ext>
            </a:extLst>
          </p:cNvPr>
          <p:cNvSpPr>
            <a:spLocks noGrp="1"/>
          </p:cNvSpPr>
          <p:nvPr>
            <p:ph type="sldNum" sz="quarter" idx="12"/>
          </p:nvPr>
        </p:nvSpPr>
        <p:spPr/>
        <p:txBody>
          <a:bodyPr/>
          <a:lstStyle/>
          <a:p>
            <a:fld id="{5E5446C3-CCC6-4A49-803A-B0757C96D3D0}" type="slidenum">
              <a:rPr lang="en-GB" smtClean="0"/>
              <a:t>‹#›</a:t>
            </a:fld>
            <a:endParaRPr lang="en-GB"/>
          </a:p>
        </p:txBody>
      </p:sp>
    </p:spTree>
    <p:extLst>
      <p:ext uri="{BB962C8B-B14F-4D97-AF65-F5344CB8AC3E}">
        <p14:creationId xmlns:p14="http://schemas.microsoft.com/office/powerpoint/2010/main" val="35242606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CC543-715C-E624-B2E6-5EA464DE26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0ADB63-50EE-9481-7289-748DADE2EB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B5ACB1-95E3-C57D-5120-8CA45DEE0654}"/>
              </a:ext>
            </a:extLst>
          </p:cNvPr>
          <p:cNvSpPr>
            <a:spLocks noGrp="1"/>
          </p:cNvSpPr>
          <p:nvPr>
            <p:ph type="dt" sz="half" idx="10"/>
          </p:nvPr>
        </p:nvSpPr>
        <p:spPr/>
        <p:txBody>
          <a:bodyPr/>
          <a:lstStyle/>
          <a:p>
            <a:fld id="{E05D4DD5-7030-49A8-B814-383B52640D66}" type="datetimeFigureOut">
              <a:rPr lang="en-GB" smtClean="0"/>
              <a:t>30/07/2024</a:t>
            </a:fld>
            <a:endParaRPr lang="en-GB"/>
          </a:p>
        </p:txBody>
      </p:sp>
      <p:sp>
        <p:nvSpPr>
          <p:cNvPr id="5" name="Footer Placeholder 4">
            <a:extLst>
              <a:ext uri="{FF2B5EF4-FFF2-40B4-BE49-F238E27FC236}">
                <a16:creationId xmlns:a16="http://schemas.microsoft.com/office/drawing/2014/main" id="{9B04D0D3-4132-3217-80DE-B578A04794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4E386D-A187-DF06-B9EF-6F54A5A83256}"/>
              </a:ext>
            </a:extLst>
          </p:cNvPr>
          <p:cNvSpPr>
            <a:spLocks noGrp="1"/>
          </p:cNvSpPr>
          <p:nvPr>
            <p:ph type="sldNum" sz="quarter" idx="12"/>
          </p:nvPr>
        </p:nvSpPr>
        <p:spPr/>
        <p:txBody>
          <a:bodyPr/>
          <a:lstStyle/>
          <a:p>
            <a:fld id="{5E5446C3-CCC6-4A49-803A-B0757C96D3D0}" type="slidenum">
              <a:rPr lang="en-GB" smtClean="0"/>
              <a:t>‹#›</a:t>
            </a:fld>
            <a:endParaRPr lang="en-GB"/>
          </a:p>
        </p:txBody>
      </p:sp>
    </p:spTree>
    <p:extLst>
      <p:ext uri="{BB962C8B-B14F-4D97-AF65-F5344CB8AC3E}">
        <p14:creationId xmlns:p14="http://schemas.microsoft.com/office/powerpoint/2010/main" val="3207068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110126-2B83-EA58-EAE0-3CB9AF589F90}"/>
              </a:ext>
            </a:extLst>
          </p:cNvPr>
          <p:cNvSpPr>
            <a:spLocks noGrp="1"/>
          </p:cNvSpPr>
          <p:nvPr>
            <p:ph type="dt" sz="half" idx="10"/>
          </p:nvPr>
        </p:nvSpPr>
        <p:spPr/>
        <p:txBody>
          <a:bodyPr/>
          <a:lstStyle/>
          <a:p>
            <a:fld id="{B005975C-4A3C-485A-A26B-89508A33683F}" type="datetimeFigureOut">
              <a:rPr lang="en-GB" smtClean="0"/>
              <a:t>30/07/2024</a:t>
            </a:fld>
            <a:endParaRPr lang="en-GB"/>
          </a:p>
        </p:txBody>
      </p:sp>
      <p:sp>
        <p:nvSpPr>
          <p:cNvPr id="3" name="Footer Placeholder 2">
            <a:extLst>
              <a:ext uri="{FF2B5EF4-FFF2-40B4-BE49-F238E27FC236}">
                <a16:creationId xmlns:a16="http://schemas.microsoft.com/office/drawing/2014/main" id="{84B3276A-0D15-CD57-996D-458798D7AF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AB632D-B666-AF76-DA6F-742B296CD1D2}"/>
              </a:ext>
            </a:extLst>
          </p:cNvPr>
          <p:cNvSpPr>
            <a:spLocks noGrp="1"/>
          </p:cNvSpPr>
          <p:nvPr>
            <p:ph type="sldNum" sz="quarter" idx="12"/>
          </p:nvPr>
        </p:nvSpPr>
        <p:spPr/>
        <p:txBody>
          <a:bodyPr/>
          <a:lstStyle/>
          <a:p>
            <a:fld id="{52B2C164-6A27-4AB2-803C-532831BCE461}" type="slidenum">
              <a:rPr lang="en-GB" smtClean="0"/>
              <a:t>‹#›</a:t>
            </a:fld>
            <a:endParaRPr lang="en-GB"/>
          </a:p>
        </p:txBody>
      </p:sp>
    </p:spTree>
    <p:extLst>
      <p:ext uri="{BB962C8B-B14F-4D97-AF65-F5344CB8AC3E}">
        <p14:creationId xmlns:p14="http://schemas.microsoft.com/office/powerpoint/2010/main" val="38388047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2D5D-7D03-3ACF-259B-267717730B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4E095F-5A69-C264-340A-2062480D75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7C3FD55-BD37-429F-E648-615F56D662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F39D2F8-E673-114D-EBD5-817E136D2427}"/>
              </a:ext>
            </a:extLst>
          </p:cNvPr>
          <p:cNvSpPr>
            <a:spLocks noGrp="1"/>
          </p:cNvSpPr>
          <p:nvPr>
            <p:ph type="dt" sz="half" idx="10"/>
          </p:nvPr>
        </p:nvSpPr>
        <p:spPr/>
        <p:txBody>
          <a:bodyPr/>
          <a:lstStyle/>
          <a:p>
            <a:fld id="{E05D4DD5-7030-49A8-B814-383B52640D66}" type="datetimeFigureOut">
              <a:rPr lang="en-GB" smtClean="0"/>
              <a:t>30/07/2024</a:t>
            </a:fld>
            <a:endParaRPr lang="en-GB"/>
          </a:p>
        </p:txBody>
      </p:sp>
      <p:sp>
        <p:nvSpPr>
          <p:cNvPr id="6" name="Footer Placeholder 5">
            <a:extLst>
              <a:ext uri="{FF2B5EF4-FFF2-40B4-BE49-F238E27FC236}">
                <a16:creationId xmlns:a16="http://schemas.microsoft.com/office/drawing/2014/main" id="{749AD024-0FF7-B247-CA9C-94905AB552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FF8CEB-E69A-6547-5B92-8A625F539466}"/>
              </a:ext>
            </a:extLst>
          </p:cNvPr>
          <p:cNvSpPr>
            <a:spLocks noGrp="1"/>
          </p:cNvSpPr>
          <p:nvPr>
            <p:ph type="sldNum" sz="quarter" idx="12"/>
          </p:nvPr>
        </p:nvSpPr>
        <p:spPr/>
        <p:txBody>
          <a:bodyPr/>
          <a:lstStyle/>
          <a:p>
            <a:fld id="{5E5446C3-CCC6-4A49-803A-B0757C96D3D0}" type="slidenum">
              <a:rPr lang="en-GB" smtClean="0"/>
              <a:t>‹#›</a:t>
            </a:fld>
            <a:endParaRPr lang="en-GB"/>
          </a:p>
        </p:txBody>
      </p:sp>
    </p:spTree>
    <p:extLst>
      <p:ext uri="{BB962C8B-B14F-4D97-AF65-F5344CB8AC3E}">
        <p14:creationId xmlns:p14="http://schemas.microsoft.com/office/powerpoint/2010/main" val="28662890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E159-671F-1D9B-0AE0-9EA8C74E127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88EDE3-D873-E011-80DE-F36A6EA01E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1D67E2-A516-0FE7-718A-A6A83FB0B8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148CE90-F027-29E9-2D1E-2C0FE07B30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E455DA-959A-6406-86E8-87CAEE742A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47D9F8-184F-7720-58E4-3CCD20DD5610}"/>
              </a:ext>
            </a:extLst>
          </p:cNvPr>
          <p:cNvSpPr>
            <a:spLocks noGrp="1"/>
          </p:cNvSpPr>
          <p:nvPr>
            <p:ph type="dt" sz="half" idx="10"/>
          </p:nvPr>
        </p:nvSpPr>
        <p:spPr/>
        <p:txBody>
          <a:bodyPr/>
          <a:lstStyle/>
          <a:p>
            <a:fld id="{E05D4DD5-7030-49A8-B814-383B52640D66}" type="datetimeFigureOut">
              <a:rPr lang="en-GB" smtClean="0"/>
              <a:t>30/07/2024</a:t>
            </a:fld>
            <a:endParaRPr lang="en-GB"/>
          </a:p>
        </p:txBody>
      </p:sp>
      <p:sp>
        <p:nvSpPr>
          <p:cNvPr id="8" name="Footer Placeholder 7">
            <a:extLst>
              <a:ext uri="{FF2B5EF4-FFF2-40B4-BE49-F238E27FC236}">
                <a16:creationId xmlns:a16="http://schemas.microsoft.com/office/drawing/2014/main" id="{DAD5FC0D-4820-4A26-2038-DBF5C5F59D4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3A0F68C-611B-7D6C-1E96-26381FDB6B25}"/>
              </a:ext>
            </a:extLst>
          </p:cNvPr>
          <p:cNvSpPr>
            <a:spLocks noGrp="1"/>
          </p:cNvSpPr>
          <p:nvPr>
            <p:ph type="sldNum" sz="quarter" idx="12"/>
          </p:nvPr>
        </p:nvSpPr>
        <p:spPr/>
        <p:txBody>
          <a:bodyPr/>
          <a:lstStyle/>
          <a:p>
            <a:fld id="{5E5446C3-CCC6-4A49-803A-B0757C96D3D0}" type="slidenum">
              <a:rPr lang="en-GB" smtClean="0"/>
              <a:t>‹#›</a:t>
            </a:fld>
            <a:endParaRPr lang="en-GB"/>
          </a:p>
        </p:txBody>
      </p:sp>
    </p:spTree>
    <p:extLst>
      <p:ext uri="{BB962C8B-B14F-4D97-AF65-F5344CB8AC3E}">
        <p14:creationId xmlns:p14="http://schemas.microsoft.com/office/powerpoint/2010/main" val="19294375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DCC-5F26-51BA-42BB-36213DB80D8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E2A28C7-D98A-ED07-E9A7-5CFCB03916C2}"/>
              </a:ext>
            </a:extLst>
          </p:cNvPr>
          <p:cNvSpPr>
            <a:spLocks noGrp="1"/>
          </p:cNvSpPr>
          <p:nvPr>
            <p:ph type="dt" sz="half" idx="10"/>
          </p:nvPr>
        </p:nvSpPr>
        <p:spPr/>
        <p:txBody>
          <a:bodyPr/>
          <a:lstStyle/>
          <a:p>
            <a:fld id="{E05D4DD5-7030-49A8-B814-383B52640D66}" type="datetimeFigureOut">
              <a:rPr lang="en-GB" smtClean="0"/>
              <a:t>30/07/2024</a:t>
            </a:fld>
            <a:endParaRPr lang="en-GB"/>
          </a:p>
        </p:txBody>
      </p:sp>
      <p:sp>
        <p:nvSpPr>
          <p:cNvPr id="4" name="Footer Placeholder 3">
            <a:extLst>
              <a:ext uri="{FF2B5EF4-FFF2-40B4-BE49-F238E27FC236}">
                <a16:creationId xmlns:a16="http://schemas.microsoft.com/office/drawing/2014/main" id="{BE07572A-F7FE-2092-7D58-50193BCF80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AB75AD-DC53-48EF-4D5C-C62F68FE6311}"/>
              </a:ext>
            </a:extLst>
          </p:cNvPr>
          <p:cNvSpPr>
            <a:spLocks noGrp="1"/>
          </p:cNvSpPr>
          <p:nvPr>
            <p:ph type="sldNum" sz="quarter" idx="12"/>
          </p:nvPr>
        </p:nvSpPr>
        <p:spPr/>
        <p:txBody>
          <a:bodyPr/>
          <a:lstStyle/>
          <a:p>
            <a:fld id="{5E5446C3-CCC6-4A49-803A-B0757C96D3D0}" type="slidenum">
              <a:rPr lang="en-GB" smtClean="0"/>
              <a:t>‹#›</a:t>
            </a:fld>
            <a:endParaRPr lang="en-GB"/>
          </a:p>
        </p:txBody>
      </p:sp>
    </p:spTree>
    <p:extLst>
      <p:ext uri="{BB962C8B-B14F-4D97-AF65-F5344CB8AC3E}">
        <p14:creationId xmlns:p14="http://schemas.microsoft.com/office/powerpoint/2010/main" val="30089805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35CEE-DBC2-CACD-AE9A-F70E4350AD7A}"/>
              </a:ext>
            </a:extLst>
          </p:cNvPr>
          <p:cNvSpPr>
            <a:spLocks noGrp="1"/>
          </p:cNvSpPr>
          <p:nvPr>
            <p:ph type="dt" sz="half" idx="10"/>
          </p:nvPr>
        </p:nvSpPr>
        <p:spPr/>
        <p:txBody>
          <a:bodyPr/>
          <a:lstStyle/>
          <a:p>
            <a:fld id="{E05D4DD5-7030-49A8-B814-383B52640D66}" type="datetimeFigureOut">
              <a:rPr lang="en-GB" smtClean="0"/>
              <a:t>30/07/2024</a:t>
            </a:fld>
            <a:endParaRPr lang="en-GB"/>
          </a:p>
        </p:txBody>
      </p:sp>
      <p:sp>
        <p:nvSpPr>
          <p:cNvPr id="3" name="Footer Placeholder 2">
            <a:extLst>
              <a:ext uri="{FF2B5EF4-FFF2-40B4-BE49-F238E27FC236}">
                <a16:creationId xmlns:a16="http://schemas.microsoft.com/office/drawing/2014/main" id="{E8CC6C73-36FE-E6F0-63A2-E4F598C143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0E819D-8D6C-AFBB-1829-21286D634F9C}"/>
              </a:ext>
            </a:extLst>
          </p:cNvPr>
          <p:cNvSpPr>
            <a:spLocks noGrp="1"/>
          </p:cNvSpPr>
          <p:nvPr>
            <p:ph type="sldNum" sz="quarter" idx="12"/>
          </p:nvPr>
        </p:nvSpPr>
        <p:spPr/>
        <p:txBody>
          <a:bodyPr/>
          <a:lstStyle/>
          <a:p>
            <a:fld id="{5E5446C3-CCC6-4A49-803A-B0757C96D3D0}" type="slidenum">
              <a:rPr lang="en-GB" smtClean="0"/>
              <a:t>‹#›</a:t>
            </a:fld>
            <a:endParaRPr lang="en-GB"/>
          </a:p>
        </p:txBody>
      </p:sp>
    </p:spTree>
    <p:extLst>
      <p:ext uri="{BB962C8B-B14F-4D97-AF65-F5344CB8AC3E}">
        <p14:creationId xmlns:p14="http://schemas.microsoft.com/office/powerpoint/2010/main" val="29490911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16584-B0E5-1A1C-E380-BF799CF3F0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63A713-B89B-4FD6-0349-063D4FBBA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450A8DE-80A3-760B-390F-9FA4C1C19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7BEB81-A6DB-4081-0569-83079F629B06}"/>
              </a:ext>
            </a:extLst>
          </p:cNvPr>
          <p:cNvSpPr>
            <a:spLocks noGrp="1"/>
          </p:cNvSpPr>
          <p:nvPr>
            <p:ph type="dt" sz="half" idx="10"/>
          </p:nvPr>
        </p:nvSpPr>
        <p:spPr/>
        <p:txBody>
          <a:bodyPr/>
          <a:lstStyle/>
          <a:p>
            <a:fld id="{E05D4DD5-7030-49A8-B814-383B52640D66}" type="datetimeFigureOut">
              <a:rPr lang="en-GB" smtClean="0"/>
              <a:t>30/07/2024</a:t>
            </a:fld>
            <a:endParaRPr lang="en-GB"/>
          </a:p>
        </p:txBody>
      </p:sp>
      <p:sp>
        <p:nvSpPr>
          <p:cNvPr id="6" name="Footer Placeholder 5">
            <a:extLst>
              <a:ext uri="{FF2B5EF4-FFF2-40B4-BE49-F238E27FC236}">
                <a16:creationId xmlns:a16="http://schemas.microsoft.com/office/drawing/2014/main" id="{F42D5469-8724-6E4F-A067-CDE637B71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E29BD-5895-B2EE-4340-2E84DED2D8FE}"/>
              </a:ext>
            </a:extLst>
          </p:cNvPr>
          <p:cNvSpPr>
            <a:spLocks noGrp="1"/>
          </p:cNvSpPr>
          <p:nvPr>
            <p:ph type="sldNum" sz="quarter" idx="12"/>
          </p:nvPr>
        </p:nvSpPr>
        <p:spPr/>
        <p:txBody>
          <a:bodyPr/>
          <a:lstStyle/>
          <a:p>
            <a:fld id="{5E5446C3-CCC6-4A49-803A-B0757C96D3D0}" type="slidenum">
              <a:rPr lang="en-GB" smtClean="0"/>
              <a:t>‹#›</a:t>
            </a:fld>
            <a:endParaRPr lang="en-GB"/>
          </a:p>
        </p:txBody>
      </p:sp>
    </p:spTree>
    <p:extLst>
      <p:ext uri="{BB962C8B-B14F-4D97-AF65-F5344CB8AC3E}">
        <p14:creationId xmlns:p14="http://schemas.microsoft.com/office/powerpoint/2010/main" val="4224126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C9E2-FCCD-846E-789F-18D0BF76C4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C153C9-656D-CD03-5B6C-30A7874214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26EECFF-4AF4-439B-580A-90FF778E62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03E2D1-7A95-0F6D-30BD-2FC93E3407EE}"/>
              </a:ext>
            </a:extLst>
          </p:cNvPr>
          <p:cNvSpPr>
            <a:spLocks noGrp="1"/>
          </p:cNvSpPr>
          <p:nvPr>
            <p:ph type="dt" sz="half" idx="10"/>
          </p:nvPr>
        </p:nvSpPr>
        <p:spPr/>
        <p:txBody>
          <a:bodyPr/>
          <a:lstStyle/>
          <a:p>
            <a:fld id="{E05D4DD5-7030-49A8-B814-383B52640D66}" type="datetimeFigureOut">
              <a:rPr lang="en-GB" smtClean="0"/>
              <a:t>30/07/2024</a:t>
            </a:fld>
            <a:endParaRPr lang="en-GB"/>
          </a:p>
        </p:txBody>
      </p:sp>
      <p:sp>
        <p:nvSpPr>
          <p:cNvPr id="6" name="Footer Placeholder 5">
            <a:extLst>
              <a:ext uri="{FF2B5EF4-FFF2-40B4-BE49-F238E27FC236}">
                <a16:creationId xmlns:a16="http://schemas.microsoft.com/office/drawing/2014/main" id="{F356BF3F-2683-DB68-13F6-EFDD0FCE1A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C40596-8A5D-07DA-8EC7-961CE71CBDD2}"/>
              </a:ext>
            </a:extLst>
          </p:cNvPr>
          <p:cNvSpPr>
            <a:spLocks noGrp="1"/>
          </p:cNvSpPr>
          <p:nvPr>
            <p:ph type="sldNum" sz="quarter" idx="12"/>
          </p:nvPr>
        </p:nvSpPr>
        <p:spPr/>
        <p:txBody>
          <a:bodyPr/>
          <a:lstStyle/>
          <a:p>
            <a:fld id="{5E5446C3-CCC6-4A49-803A-B0757C96D3D0}" type="slidenum">
              <a:rPr lang="en-GB" smtClean="0"/>
              <a:t>‹#›</a:t>
            </a:fld>
            <a:endParaRPr lang="en-GB"/>
          </a:p>
        </p:txBody>
      </p:sp>
    </p:spTree>
    <p:extLst>
      <p:ext uri="{BB962C8B-B14F-4D97-AF65-F5344CB8AC3E}">
        <p14:creationId xmlns:p14="http://schemas.microsoft.com/office/powerpoint/2010/main" val="1262808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23B1F-53C0-BAF4-F804-1CCE6306B91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2A7702-EE64-EA7F-80BD-EB12BBCD50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0459B2-5C54-87C8-5211-E7201C01A973}"/>
              </a:ext>
            </a:extLst>
          </p:cNvPr>
          <p:cNvSpPr>
            <a:spLocks noGrp="1"/>
          </p:cNvSpPr>
          <p:nvPr>
            <p:ph type="dt" sz="half" idx="10"/>
          </p:nvPr>
        </p:nvSpPr>
        <p:spPr/>
        <p:txBody>
          <a:bodyPr/>
          <a:lstStyle/>
          <a:p>
            <a:fld id="{E05D4DD5-7030-49A8-B814-383B52640D66}" type="datetimeFigureOut">
              <a:rPr lang="en-GB" smtClean="0"/>
              <a:t>30/07/2024</a:t>
            </a:fld>
            <a:endParaRPr lang="en-GB"/>
          </a:p>
        </p:txBody>
      </p:sp>
      <p:sp>
        <p:nvSpPr>
          <p:cNvPr id="5" name="Footer Placeholder 4">
            <a:extLst>
              <a:ext uri="{FF2B5EF4-FFF2-40B4-BE49-F238E27FC236}">
                <a16:creationId xmlns:a16="http://schemas.microsoft.com/office/drawing/2014/main" id="{6735B014-3B47-9A8A-6B0F-D76E73EF4B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A8EDE0-035D-AE64-3CCC-2B4C865703B2}"/>
              </a:ext>
            </a:extLst>
          </p:cNvPr>
          <p:cNvSpPr>
            <a:spLocks noGrp="1"/>
          </p:cNvSpPr>
          <p:nvPr>
            <p:ph type="sldNum" sz="quarter" idx="12"/>
          </p:nvPr>
        </p:nvSpPr>
        <p:spPr/>
        <p:txBody>
          <a:bodyPr/>
          <a:lstStyle/>
          <a:p>
            <a:fld id="{5E5446C3-CCC6-4A49-803A-B0757C96D3D0}" type="slidenum">
              <a:rPr lang="en-GB" smtClean="0"/>
              <a:t>‹#›</a:t>
            </a:fld>
            <a:endParaRPr lang="en-GB"/>
          </a:p>
        </p:txBody>
      </p:sp>
    </p:spTree>
    <p:extLst>
      <p:ext uri="{BB962C8B-B14F-4D97-AF65-F5344CB8AC3E}">
        <p14:creationId xmlns:p14="http://schemas.microsoft.com/office/powerpoint/2010/main" val="837744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1A84AB-5C35-EB89-39DD-F657A7FF64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824740-B54C-E903-BFB6-19A8D495C9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B4FD2-84FC-772B-AFF7-E63337455DF1}"/>
              </a:ext>
            </a:extLst>
          </p:cNvPr>
          <p:cNvSpPr>
            <a:spLocks noGrp="1"/>
          </p:cNvSpPr>
          <p:nvPr>
            <p:ph type="dt" sz="half" idx="10"/>
          </p:nvPr>
        </p:nvSpPr>
        <p:spPr/>
        <p:txBody>
          <a:bodyPr/>
          <a:lstStyle/>
          <a:p>
            <a:fld id="{E05D4DD5-7030-49A8-B814-383B52640D66}" type="datetimeFigureOut">
              <a:rPr lang="en-GB" smtClean="0"/>
              <a:t>30/07/2024</a:t>
            </a:fld>
            <a:endParaRPr lang="en-GB"/>
          </a:p>
        </p:txBody>
      </p:sp>
      <p:sp>
        <p:nvSpPr>
          <p:cNvPr id="5" name="Footer Placeholder 4">
            <a:extLst>
              <a:ext uri="{FF2B5EF4-FFF2-40B4-BE49-F238E27FC236}">
                <a16:creationId xmlns:a16="http://schemas.microsoft.com/office/drawing/2014/main" id="{708D9833-D510-3DBB-FE8B-16C0991F2F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4A4E5D-F776-C1EF-9B7F-DA5C3EE72ED3}"/>
              </a:ext>
            </a:extLst>
          </p:cNvPr>
          <p:cNvSpPr>
            <a:spLocks noGrp="1"/>
          </p:cNvSpPr>
          <p:nvPr>
            <p:ph type="sldNum" sz="quarter" idx="12"/>
          </p:nvPr>
        </p:nvSpPr>
        <p:spPr/>
        <p:txBody>
          <a:bodyPr/>
          <a:lstStyle/>
          <a:p>
            <a:fld id="{5E5446C3-CCC6-4A49-803A-B0757C96D3D0}" type="slidenum">
              <a:rPr lang="en-GB" smtClean="0"/>
              <a:t>‹#›</a:t>
            </a:fld>
            <a:endParaRPr lang="en-GB"/>
          </a:p>
        </p:txBody>
      </p:sp>
    </p:spTree>
    <p:extLst>
      <p:ext uri="{BB962C8B-B14F-4D97-AF65-F5344CB8AC3E}">
        <p14:creationId xmlns:p14="http://schemas.microsoft.com/office/powerpoint/2010/main" val="32900540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5415-CBF6-EEDA-A9A9-696FDFC6F7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227FCA-6B99-1F4A-8B26-E153FD17D7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52D2AD-AD01-963B-F9A5-EA2FB960F415}"/>
              </a:ext>
            </a:extLst>
          </p:cNvPr>
          <p:cNvSpPr>
            <a:spLocks noGrp="1"/>
          </p:cNvSpPr>
          <p:nvPr>
            <p:ph type="dt" sz="half" idx="10"/>
          </p:nvPr>
        </p:nvSpPr>
        <p:spPr/>
        <p:txBody>
          <a:bodyPr/>
          <a:lstStyle/>
          <a:p>
            <a:fld id="{691A9E1F-D4B7-46CF-9592-94BAE8868FB1}" type="datetimeFigureOut">
              <a:rPr lang="en-GB" smtClean="0"/>
              <a:t>30/07/2024</a:t>
            </a:fld>
            <a:endParaRPr lang="en-GB"/>
          </a:p>
        </p:txBody>
      </p:sp>
      <p:sp>
        <p:nvSpPr>
          <p:cNvPr id="5" name="Footer Placeholder 4">
            <a:extLst>
              <a:ext uri="{FF2B5EF4-FFF2-40B4-BE49-F238E27FC236}">
                <a16:creationId xmlns:a16="http://schemas.microsoft.com/office/drawing/2014/main" id="{930F94DF-EF84-89E7-158C-1823B14946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06FB5B-D115-2709-CA39-66434A932C6F}"/>
              </a:ext>
            </a:extLst>
          </p:cNvPr>
          <p:cNvSpPr>
            <a:spLocks noGrp="1"/>
          </p:cNvSpPr>
          <p:nvPr>
            <p:ph type="sldNum" sz="quarter" idx="12"/>
          </p:nvPr>
        </p:nvSpPr>
        <p:spPr/>
        <p:txBody>
          <a:bodyPr/>
          <a:lstStyle/>
          <a:p>
            <a:fld id="{2E6E8638-0CD2-4428-BBF9-D5B48BF9573C}" type="slidenum">
              <a:rPr lang="en-GB" smtClean="0"/>
              <a:t>‹#›</a:t>
            </a:fld>
            <a:endParaRPr lang="en-GB"/>
          </a:p>
        </p:txBody>
      </p:sp>
    </p:spTree>
    <p:extLst>
      <p:ext uri="{BB962C8B-B14F-4D97-AF65-F5344CB8AC3E}">
        <p14:creationId xmlns:p14="http://schemas.microsoft.com/office/powerpoint/2010/main" val="30919779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C9C6D-1D28-88B3-6B7E-1D6A8F3A03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1EA5A-9AFC-FF42-965F-27CEE9EC5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AD4157-741D-6D39-0AF4-138F5DE00590}"/>
              </a:ext>
            </a:extLst>
          </p:cNvPr>
          <p:cNvSpPr>
            <a:spLocks noGrp="1"/>
          </p:cNvSpPr>
          <p:nvPr>
            <p:ph type="dt" sz="half" idx="10"/>
          </p:nvPr>
        </p:nvSpPr>
        <p:spPr/>
        <p:txBody>
          <a:bodyPr/>
          <a:lstStyle/>
          <a:p>
            <a:fld id="{691A9E1F-D4B7-46CF-9592-94BAE8868FB1}" type="datetimeFigureOut">
              <a:rPr lang="en-GB" smtClean="0"/>
              <a:t>30/07/2024</a:t>
            </a:fld>
            <a:endParaRPr lang="en-GB"/>
          </a:p>
        </p:txBody>
      </p:sp>
      <p:sp>
        <p:nvSpPr>
          <p:cNvPr id="5" name="Footer Placeholder 4">
            <a:extLst>
              <a:ext uri="{FF2B5EF4-FFF2-40B4-BE49-F238E27FC236}">
                <a16:creationId xmlns:a16="http://schemas.microsoft.com/office/drawing/2014/main" id="{938EABF4-A14A-40EE-D70A-6F97863309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28891D-7CC1-9E83-F5B8-00A582D84085}"/>
              </a:ext>
            </a:extLst>
          </p:cNvPr>
          <p:cNvSpPr>
            <a:spLocks noGrp="1"/>
          </p:cNvSpPr>
          <p:nvPr>
            <p:ph type="sldNum" sz="quarter" idx="12"/>
          </p:nvPr>
        </p:nvSpPr>
        <p:spPr/>
        <p:txBody>
          <a:bodyPr/>
          <a:lstStyle/>
          <a:p>
            <a:fld id="{2E6E8638-0CD2-4428-BBF9-D5B48BF9573C}" type="slidenum">
              <a:rPr lang="en-GB" smtClean="0"/>
              <a:t>‹#›</a:t>
            </a:fld>
            <a:endParaRPr lang="en-GB"/>
          </a:p>
        </p:txBody>
      </p:sp>
    </p:spTree>
    <p:extLst>
      <p:ext uri="{BB962C8B-B14F-4D97-AF65-F5344CB8AC3E}">
        <p14:creationId xmlns:p14="http://schemas.microsoft.com/office/powerpoint/2010/main" val="15579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951F5-7310-F1A2-46E7-40CAE87E81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BB6CA47-AC41-73E5-6AC0-49DC180ADC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59ACEC8-6B9C-6E9E-A42A-01A355CCE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B0C5FF-4837-36D8-070E-E91DB74F0AA9}"/>
              </a:ext>
            </a:extLst>
          </p:cNvPr>
          <p:cNvSpPr>
            <a:spLocks noGrp="1"/>
          </p:cNvSpPr>
          <p:nvPr>
            <p:ph type="dt" sz="half" idx="10"/>
          </p:nvPr>
        </p:nvSpPr>
        <p:spPr/>
        <p:txBody>
          <a:bodyPr/>
          <a:lstStyle/>
          <a:p>
            <a:fld id="{B005975C-4A3C-485A-A26B-89508A33683F}" type="datetimeFigureOut">
              <a:rPr lang="en-GB" smtClean="0"/>
              <a:t>30/07/2024</a:t>
            </a:fld>
            <a:endParaRPr lang="en-GB"/>
          </a:p>
        </p:txBody>
      </p:sp>
      <p:sp>
        <p:nvSpPr>
          <p:cNvPr id="6" name="Footer Placeholder 5">
            <a:extLst>
              <a:ext uri="{FF2B5EF4-FFF2-40B4-BE49-F238E27FC236}">
                <a16:creationId xmlns:a16="http://schemas.microsoft.com/office/drawing/2014/main" id="{9EC26B58-DD41-331F-5CE3-88DD625C4D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55E738-D05D-2D3D-988F-7DF92F32A98C}"/>
              </a:ext>
            </a:extLst>
          </p:cNvPr>
          <p:cNvSpPr>
            <a:spLocks noGrp="1"/>
          </p:cNvSpPr>
          <p:nvPr>
            <p:ph type="sldNum" sz="quarter" idx="12"/>
          </p:nvPr>
        </p:nvSpPr>
        <p:spPr/>
        <p:txBody>
          <a:bodyPr/>
          <a:lstStyle/>
          <a:p>
            <a:fld id="{52B2C164-6A27-4AB2-803C-532831BCE461}" type="slidenum">
              <a:rPr lang="en-GB" smtClean="0"/>
              <a:t>‹#›</a:t>
            </a:fld>
            <a:endParaRPr lang="en-GB"/>
          </a:p>
        </p:txBody>
      </p:sp>
    </p:spTree>
    <p:extLst>
      <p:ext uri="{BB962C8B-B14F-4D97-AF65-F5344CB8AC3E}">
        <p14:creationId xmlns:p14="http://schemas.microsoft.com/office/powerpoint/2010/main" val="5297379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17A3-803E-A162-5966-D6C3B75B55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AD55CAC-CEA7-58E0-4C22-98FB9C91A6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092370-847A-2C11-0818-E47A4A467A3B}"/>
              </a:ext>
            </a:extLst>
          </p:cNvPr>
          <p:cNvSpPr>
            <a:spLocks noGrp="1"/>
          </p:cNvSpPr>
          <p:nvPr>
            <p:ph type="dt" sz="half" idx="10"/>
          </p:nvPr>
        </p:nvSpPr>
        <p:spPr/>
        <p:txBody>
          <a:bodyPr/>
          <a:lstStyle/>
          <a:p>
            <a:fld id="{691A9E1F-D4B7-46CF-9592-94BAE8868FB1}" type="datetimeFigureOut">
              <a:rPr lang="en-GB" smtClean="0"/>
              <a:t>30/07/2024</a:t>
            </a:fld>
            <a:endParaRPr lang="en-GB"/>
          </a:p>
        </p:txBody>
      </p:sp>
      <p:sp>
        <p:nvSpPr>
          <p:cNvPr id="5" name="Footer Placeholder 4">
            <a:extLst>
              <a:ext uri="{FF2B5EF4-FFF2-40B4-BE49-F238E27FC236}">
                <a16:creationId xmlns:a16="http://schemas.microsoft.com/office/drawing/2014/main" id="{3835BFAC-FDAD-2804-3C78-89280BB94A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1C6D9C-1E06-9283-E9C1-06894AAF98C1}"/>
              </a:ext>
            </a:extLst>
          </p:cNvPr>
          <p:cNvSpPr>
            <a:spLocks noGrp="1"/>
          </p:cNvSpPr>
          <p:nvPr>
            <p:ph type="sldNum" sz="quarter" idx="12"/>
          </p:nvPr>
        </p:nvSpPr>
        <p:spPr/>
        <p:txBody>
          <a:bodyPr/>
          <a:lstStyle/>
          <a:p>
            <a:fld id="{2E6E8638-0CD2-4428-BBF9-D5B48BF9573C}" type="slidenum">
              <a:rPr lang="en-GB" smtClean="0"/>
              <a:t>‹#›</a:t>
            </a:fld>
            <a:endParaRPr lang="en-GB"/>
          </a:p>
        </p:txBody>
      </p:sp>
    </p:spTree>
    <p:extLst>
      <p:ext uri="{BB962C8B-B14F-4D97-AF65-F5344CB8AC3E}">
        <p14:creationId xmlns:p14="http://schemas.microsoft.com/office/powerpoint/2010/main" val="39705038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DF51A-2076-2A21-4672-FAA553A257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34AF42-F79B-B323-3405-F753D181A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04A100-CDF8-0FB4-5196-25F3C4EEE4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BB6FDA4-3C2C-048A-D703-ECD1D0EB6FA5}"/>
              </a:ext>
            </a:extLst>
          </p:cNvPr>
          <p:cNvSpPr>
            <a:spLocks noGrp="1"/>
          </p:cNvSpPr>
          <p:nvPr>
            <p:ph type="dt" sz="half" idx="10"/>
          </p:nvPr>
        </p:nvSpPr>
        <p:spPr/>
        <p:txBody>
          <a:bodyPr/>
          <a:lstStyle/>
          <a:p>
            <a:fld id="{691A9E1F-D4B7-46CF-9592-94BAE8868FB1}" type="datetimeFigureOut">
              <a:rPr lang="en-GB" smtClean="0"/>
              <a:t>30/07/2024</a:t>
            </a:fld>
            <a:endParaRPr lang="en-GB"/>
          </a:p>
        </p:txBody>
      </p:sp>
      <p:sp>
        <p:nvSpPr>
          <p:cNvPr id="6" name="Footer Placeholder 5">
            <a:extLst>
              <a:ext uri="{FF2B5EF4-FFF2-40B4-BE49-F238E27FC236}">
                <a16:creationId xmlns:a16="http://schemas.microsoft.com/office/drawing/2014/main" id="{47DFBCAF-A318-6EC0-3F7F-85AF61BB52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984FAB-3EB5-831B-038B-9AAF7BECD5F5}"/>
              </a:ext>
            </a:extLst>
          </p:cNvPr>
          <p:cNvSpPr>
            <a:spLocks noGrp="1"/>
          </p:cNvSpPr>
          <p:nvPr>
            <p:ph type="sldNum" sz="quarter" idx="12"/>
          </p:nvPr>
        </p:nvSpPr>
        <p:spPr/>
        <p:txBody>
          <a:bodyPr/>
          <a:lstStyle/>
          <a:p>
            <a:fld id="{2E6E8638-0CD2-4428-BBF9-D5B48BF9573C}" type="slidenum">
              <a:rPr lang="en-GB" smtClean="0"/>
              <a:t>‹#›</a:t>
            </a:fld>
            <a:endParaRPr lang="en-GB"/>
          </a:p>
        </p:txBody>
      </p:sp>
    </p:spTree>
    <p:extLst>
      <p:ext uri="{BB962C8B-B14F-4D97-AF65-F5344CB8AC3E}">
        <p14:creationId xmlns:p14="http://schemas.microsoft.com/office/powerpoint/2010/main" val="36980767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CF6-662E-0FDA-A97D-554ECAFB741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03D95F-F79B-0961-72DB-576B81590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2C9DD2-7FF8-BCA3-D7D8-4AE4365E74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4C32D1-7BBC-1816-7ACF-646C878609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46723-FDFE-2947-460D-05C7EA7370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48F85BE-E0D5-5654-1EC6-2D0319DDFD4C}"/>
              </a:ext>
            </a:extLst>
          </p:cNvPr>
          <p:cNvSpPr>
            <a:spLocks noGrp="1"/>
          </p:cNvSpPr>
          <p:nvPr>
            <p:ph type="dt" sz="half" idx="10"/>
          </p:nvPr>
        </p:nvSpPr>
        <p:spPr/>
        <p:txBody>
          <a:bodyPr/>
          <a:lstStyle/>
          <a:p>
            <a:fld id="{691A9E1F-D4B7-46CF-9592-94BAE8868FB1}" type="datetimeFigureOut">
              <a:rPr lang="en-GB" smtClean="0"/>
              <a:t>30/07/2024</a:t>
            </a:fld>
            <a:endParaRPr lang="en-GB"/>
          </a:p>
        </p:txBody>
      </p:sp>
      <p:sp>
        <p:nvSpPr>
          <p:cNvPr id="8" name="Footer Placeholder 7">
            <a:extLst>
              <a:ext uri="{FF2B5EF4-FFF2-40B4-BE49-F238E27FC236}">
                <a16:creationId xmlns:a16="http://schemas.microsoft.com/office/drawing/2014/main" id="{43515293-A35F-3894-7E0D-7F23F385DFF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3F18CCA-DE35-E4FF-60F4-93C63BFA9A57}"/>
              </a:ext>
            </a:extLst>
          </p:cNvPr>
          <p:cNvSpPr>
            <a:spLocks noGrp="1"/>
          </p:cNvSpPr>
          <p:nvPr>
            <p:ph type="sldNum" sz="quarter" idx="12"/>
          </p:nvPr>
        </p:nvSpPr>
        <p:spPr/>
        <p:txBody>
          <a:bodyPr/>
          <a:lstStyle/>
          <a:p>
            <a:fld id="{2E6E8638-0CD2-4428-BBF9-D5B48BF9573C}" type="slidenum">
              <a:rPr lang="en-GB" smtClean="0"/>
              <a:t>‹#›</a:t>
            </a:fld>
            <a:endParaRPr lang="en-GB"/>
          </a:p>
        </p:txBody>
      </p:sp>
    </p:spTree>
    <p:extLst>
      <p:ext uri="{BB962C8B-B14F-4D97-AF65-F5344CB8AC3E}">
        <p14:creationId xmlns:p14="http://schemas.microsoft.com/office/powerpoint/2010/main" val="6094285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51299-E7A8-BA7B-4F78-4EC240BDF1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A641848-1F3E-561B-835F-8E2A465D8CBB}"/>
              </a:ext>
            </a:extLst>
          </p:cNvPr>
          <p:cNvSpPr>
            <a:spLocks noGrp="1"/>
          </p:cNvSpPr>
          <p:nvPr>
            <p:ph type="dt" sz="half" idx="10"/>
          </p:nvPr>
        </p:nvSpPr>
        <p:spPr/>
        <p:txBody>
          <a:bodyPr/>
          <a:lstStyle/>
          <a:p>
            <a:fld id="{691A9E1F-D4B7-46CF-9592-94BAE8868FB1}" type="datetimeFigureOut">
              <a:rPr lang="en-GB" smtClean="0"/>
              <a:t>30/07/2024</a:t>
            </a:fld>
            <a:endParaRPr lang="en-GB"/>
          </a:p>
        </p:txBody>
      </p:sp>
      <p:sp>
        <p:nvSpPr>
          <p:cNvPr id="4" name="Footer Placeholder 3">
            <a:extLst>
              <a:ext uri="{FF2B5EF4-FFF2-40B4-BE49-F238E27FC236}">
                <a16:creationId xmlns:a16="http://schemas.microsoft.com/office/drawing/2014/main" id="{BCD3DED9-B46A-D7F3-D6E5-4549CB2F890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7B39343-DC1D-756F-4426-6BFCD41CBB74}"/>
              </a:ext>
            </a:extLst>
          </p:cNvPr>
          <p:cNvSpPr>
            <a:spLocks noGrp="1"/>
          </p:cNvSpPr>
          <p:nvPr>
            <p:ph type="sldNum" sz="quarter" idx="12"/>
          </p:nvPr>
        </p:nvSpPr>
        <p:spPr/>
        <p:txBody>
          <a:bodyPr/>
          <a:lstStyle/>
          <a:p>
            <a:fld id="{2E6E8638-0CD2-4428-BBF9-D5B48BF9573C}" type="slidenum">
              <a:rPr lang="en-GB" smtClean="0"/>
              <a:t>‹#›</a:t>
            </a:fld>
            <a:endParaRPr lang="en-GB"/>
          </a:p>
        </p:txBody>
      </p:sp>
    </p:spTree>
    <p:extLst>
      <p:ext uri="{BB962C8B-B14F-4D97-AF65-F5344CB8AC3E}">
        <p14:creationId xmlns:p14="http://schemas.microsoft.com/office/powerpoint/2010/main" val="3533504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21572F-0089-1B98-F381-696685F492BB}"/>
              </a:ext>
            </a:extLst>
          </p:cNvPr>
          <p:cNvSpPr>
            <a:spLocks noGrp="1"/>
          </p:cNvSpPr>
          <p:nvPr>
            <p:ph type="dt" sz="half" idx="10"/>
          </p:nvPr>
        </p:nvSpPr>
        <p:spPr/>
        <p:txBody>
          <a:bodyPr/>
          <a:lstStyle/>
          <a:p>
            <a:fld id="{691A9E1F-D4B7-46CF-9592-94BAE8868FB1}" type="datetimeFigureOut">
              <a:rPr lang="en-GB" smtClean="0"/>
              <a:t>30/07/2024</a:t>
            </a:fld>
            <a:endParaRPr lang="en-GB"/>
          </a:p>
        </p:txBody>
      </p:sp>
      <p:sp>
        <p:nvSpPr>
          <p:cNvPr id="3" name="Footer Placeholder 2">
            <a:extLst>
              <a:ext uri="{FF2B5EF4-FFF2-40B4-BE49-F238E27FC236}">
                <a16:creationId xmlns:a16="http://schemas.microsoft.com/office/drawing/2014/main" id="{78A0AB42-BACE-0082-DE11-A2B8771C0BB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91088FD-0B6A-5D44-971E-EB0B0DD3BC3B}"/>
              </a:ext>
            </a:extLst>
          </p:cNvPr>
          <p:cNvSpPr>
            <a:spLocks noGrp="1"/>
          </p:cNvSpPr>
          <p:nvPr>
            <p:ph type="sldNum" sz="quarter" idx="12"/>
          </p:nvPr>
        </p:nvSpPr>
        <p:spPr/>
        <p:txBody>
          <a:bodyPr/>
          <a:lstStyle/>
          <a:p>
            <a:fld id="{2E6E8638-0CD2-4428-BBF9-D5B48BF9573C}" type="slidenum">
              <a:rPr lang="en-GB" smtClean="0"/>
              <a:t>‹#›</a:t>
            </a:fld>
            <a:endParaRPr lang="en-GB"/>
          </a:p>
        </p:txBody>
      </p:sp>
    </p:spTree>
    <p:extLst>
      <p:ext uri="{BB962C8B-B14F-4D97-AF65-F5344CB8AC3E}">
        <p14:creationId xmlns:p14="http://schemas.microsoft.com/office/powerpoint/2010/main" val="15218476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9760-D3FD-638A-AC44-A09F143677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4E75CE-5FC5-CFE3-20EB-176C853826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BE223D7-9AFF-A0E8-29D1-DA8B051DC5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D2E036-5F06-A106-F198-3A60D4C8AA40}"/>
              </a:ext>
            </a:extLst>
          </p:cNvPr>
          <p:cNvSpPr>
            <a:spLocks noGrp="1"/>
          </p:cNvSpPr>
          <p:nvPr>
            <p:ph type="dt" sz="half" idx="10"/>
          </p:nvPr>
        </p:nvSpPr>
        <p:spPr/>
        <p:txBody>
          <a:bodyPr/>
          <a:lstStyle/>
          <a:p>
            <a:fld id="{691A9E1F-D4B7-46CF-9592-94BAE8868FB1}" type="datetimeFigureOut">
              <a:rPr lang="en-GB" smtClean="0"/>
              <a:t>30/07/2024</a:t>
            </a:fld>
            <a:endParaRPr lang="en-GB"/>
          </a:p>
        </p:txBody>
      </p:sp>
      <p:sp>
        <p:nvSpPr>
          <p:cNvPr id="6" name="Footer Placeholder 5">
            <a:extLst>
              <a:ext uri="{FF2B5EF4-FFF2-40B4-BE49-F238E27FC236}">
                <a16:creationId xmlns:a16="http://schemas.microsoft.com/office/drawing/2014/main" id="{BB2D33CF-8888-29B8-0691-714D9AACC4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AA37E7-A8E1-B006-600D-0C816CD6E001}"/>
              </a:ext>
            </a:extLst>
          </p:cNvPr>
          <p:cNvSpPr>
            <a:spLocks noGrp="1"/>
          </p:cNvSpPr>
          <p:nvPr>
            <p:ph type="sldNum" sz="quarter" idx="12"/>
          </p:nvPr>
        </p:nvSpPr>
        <p:spPr/>
        <p:txBody>
          <a:bodyPr/>
          <a:lstStyle/>
          <a:p>
            <a:fld id="{2E6E8638-0CD2-4428-BBF9-D5B48BF9573C}" type="slidenum">
              <a:rPr lang="en-GB" smtClean="0"/>
              <a:t>‹#›</a:t>
            </a:fld>
            <a:endParaRPr lang="en-GB"/>
          </a:p>
        </p:txBody>
      </p:sp>
    </p:spTree>
    <p:extLst>
      <p:ext uri="{BB962C8B-B14F-4D97-AF65-F5344CB8AC3E}">
        <p14:creationId xmlns:p14="http://schemas.microsoft.com/office/powerpoint/2010/main" val="34735739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632BF-1DD2-6926-DB59-FF2AB07400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FD03CF7-7775-ADDB-E4B2-067D0C1831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3700EE4-5C8F-EAC1-07AB-25168F1AC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59916C-E5E8-E4E5-D276-C81698F1FBEB}"/>
              </a:ext>
            </a:extLst>
          </p:cNvPr>
          <p:cNvSpPr>
            <a:spLocks noGrp="1"/>
          </p:cNvSpPr>
          <p:nvPr>
            <p:ph type="dt" sz="half" idx="10"/>
          </p:nvPr>
        </p:nvSpPr>
        <p:spPr/>
        <p:txBody>
          <a:bodyPr/>
          <a:lstStyle/>
          <a:p>
            <a:fld id="{691A9E1F-D4B7-46CF-9592-94BAE8868FB1}" type="datetimeFigureOut">
              <a:rPr lang="en-GB" smtClean="0"/>
              <a:t>30/07/2024</a:t>
            </a:fld>
            <a:endParaRPr lang="en-GB"/>
          </a:p>
        </p:txBody>
      </p:sp>
      <p:sp>
        <p:nvSpPr>
          <p:cNvPr id="6" name="Footer Placeholder 5">
            <a:extLst>
              <a:ext uri="{FF2B5EF4-FFF2-40B4-BE49-F238E27FC236}">
                <a16:creationId xmlns:a16="http://schemas.microsoft.com/office/drawing/2014/main" id="{F09CC708-F8A1-0C92-80D9-2C3CD8E7B1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E8D8EB-A581-4C34-B489-0D1B3B3B48E0}"/>
              </a:ext>
            </a:extLst>
          </p:cNvPr>
          <p:cNvSpPr>
            <a:spLocks noGrp="1"/>
          </p:cNvSpPr>
          <p:nvPr>
            <p:ph type="sldNum" sz="quarter" idx="12"/>
          </p:nvPr>
        </p:nvSpPr>
        <p:spPr/>
        <p:txBody>
          <a:bodyPr/>
          <a:lstStyle/>
          <a:p>
            <a:fld id="{2E6E8638-0CD2-4428-BBF9-D5B48BF9573C}" type="slidenum">
              <a:rPr lang="en-GB" smtClean="0"/>
              <a:t>‹#›</a:t>
            </a:fld>
            <a:endParaRPr lang="en-GB"/>
          </a:p>
        </p:txBody>
      </p:sp>
    </p:spTree>
    <p:extLst>
      <p:ext uri="{BB962C8B-B14F-4D97-AF65-F5344CB8AC3E}">
        <p14:creationId xmlns:p14="http://schemas.microsoft.com/office/powerpoint/2010/main" val="10882137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1036D-FD9C-5FE3-09AF-0C8A34EF9DF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CC1854-B871-2E22-A43A-4D5FABD8CB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2A6352-4C86-0482-CEA3-A4D0D8710CC8}"/>
              </a:ext>
            </a:extLst>
          </p:cNvPr>
          <p:cNvSpPr>
            <a:spLocks noGrp="1"/>
          </p:cNvSpPr>
          <p:nvPr>
            <p:ph type="dt" sz="half" idx="10"/>
          </p:nvPr>
        </p:nvSpPr>
        <p:spPr/>
        <p:txBody>
          <a:bodyPr/>
          <a:lstStyle/>
          <a:p>
            <a:fld id="{691A9E1F-D4B7-46CF-9592-94BAE8868FB1}" type="datetimeFigureOut">
              <a:rPr lang="en-GB" smtClean="0"/>
              <a:t>30/07/2024</a:t>
            </a:fld>
            <a:endParaRPr lang="en-GB"/>
          </a:p>
        </p:txBody>
      </p:sp>
      <p:sp>
        <p:nvSpPr>
          <p:cNvPr id="5" name="Footer Placeholder 4">
            <a:extLst>
              <a:ext uri="{FF2B5EF4-FFF2-40B4-BE49-F238E27FC236}">
                <a16:creationId xmlns:a16="http://schemas.microsoft.com/office/drawing/2014/main" id="{AF7582BC-6BA3-20A8-3624-6AB3157934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C7F6D4-6597-A4CB-B83D-C0285531DAB2}"/>
              </a:ext>
            </a:extLst>
          </p:cNvPr>
          <p:cNvSpPr>
            <a:spLocks noGrp="1"/>
          </p:cNvSpPr>
          <p:nvPr>
            <p:ph type="sldNum" sz="quarter" idx="12"/>
          </p:nvPr>
        </p:nvSpPr>
        <p:spPr/>
        <p:txBody>
          <a:bodyPr/>
          <a:lstStyle/>
          <a:p>
            <a:fld id="{2E6E8638-0CD2-4428-BBF9-D5B48BF9573C}" type="slidenum">
              <a:rPr lang="en-GB" smtClean="0"/>
              <a:t>‹#›</a:t>
            </a:fld>
            <a:endParaRPr lang="en-GB"/>
          </a:p>
        </p:txBody>
      </p:sp>
    </p:spTree>
    <p:extLst>
      <p:ext uri="{BB962C8B-B14F-4D97-AF65-F5344CB8AC3E}">
        <p14:creationId xmlns:p14="http://schemas.microsoft.com/office/powerpoint/2010/main" val="36309692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01668-DF77-28FE-32EF-71D3EF5A66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8139D5-BEB2-1108-462B-0371F54C73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029F6E-70DA-BC62-B2C9-1FEEC274735F}"/>
              </a:ext>
            </a:extLst>
          </p:cNvPr>
          <p:cNvSpPr>
            <a:spLocks noGrp="1"/>
          </p:cNvSpPr>
          <p:nvPr>
            <p:ph type="dt" sz="half" idx="10"/>
          </p:nvPr>
        </p:nvSpPr>
        <p:spPr/>
        <p:txBody>
          <a:bodyPr/>
          <a:lstStyle/>
          <a:p>
            <a:fld id="{691A9E1F-D4B7-46CF-9592-94BAE8868FB1}" type="datetimeFigureOut">
              <a:rPr lang="en-GB" smtClean="0"/>
              <a:t>30/07/2024</a:t>
            </a:fld>
            <a:endParaRPr lang="en-GB"/>
          </a:p>
        </p:txBody>
      </p:sp>
      <p:sp>
        <p:nvSpPr>
          <p:cNvPr id="5" name="Footer Placeholder 4">
            <a:extLst>
              <a:ext uri="{FF2B5EF4-FFF2-40B4-BE49-F238E27FC236}">
                <a16:creationId xmlns:a16="http://schemas.microsoft.com/office/drawing/2014/main" id="{18AF73BE-D33E-C313-E0E3-67E219EACD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49B274-D587-9325-6966-85B572A5061F}"/>
              </a:ext>
            </a:extLst>
          </p:cNvPr>
          <p:cNvSpPr>
            <a:spLocks noGrp="1"/>
          </p:cNvSpPr>
          <p:nvPr>
            <p:ph type="sldNum" sz="quarter" idx="12"/>
          </p:nvPr>
        </p:nvSpPr>
        <p:spPr/>
        <p:txBody>
          <a:bodyPr/>
          <a:lstStyle/>
          <a:p>
            <a:fld id="{2E6E8638-0CD2-4428-BBF9-D5B48BF9573C}" type="slidenum">
              <a:rPr lang="en-GB" smtClean="0"/>
              <a:t>‹#›</a:t>
            </a:fld>
            <a:endParaRPr lang="en-GB"/>
          </a:p>
        </p:txBody>
      </p:sp>
    </p:spTree>
    <p:extLst>
      <p:ext uri="{BB962C8B-B14F-4D97-AF65-F5344CB8AC3E}">
        <p14:creationId xmlns:p14="http://schemas.microsoft.com/office/powerpoint/2010/main" val="3157603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15E02-48D1-E9B1-7F02-8A88504001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A4876E1-128A-AEAC-8E02-2F05385693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5A7B18-F9BD-D687-AAC8-242F9A193E09}"/>
              </a:ext>
            </a:extLst>
          </p:cNvPr>
          <p:cNvSpPr>
            <a:spLocks noGrp="1"/>
          </p:cNvSpPr>
          <p:nvPr>
            <p:ph type="dt" sz="half" idx="10"/>
          </p:nvPr>
        </p:nvSpPr>
        <p:spPr/>
        <p:txBody>
          <a:bodyPr/>
          <a:lstStyle/>
          <a:p>
            <a:fld id="{0787037C-A59A-4806-AAE1-CAFD623A3189}" type="datetimeFigureOut">
              <a:rPr lang="en-GB" smtClean="0"/>
              <a:t>30/07/2024</a:t>
            </a:fld>
            <a:endParaRPr lang="en-GB"/>
          </a:p>
        </p:txBody>
      </p:sp>
      <p:sp>
        <p:nvSpPr>
          <p:cNvPr id="5" name="Footer Placeholder 4">
            <a:extLst>
              <a:ext uri="{FF2B5EF4-FFF2-40B4-BE49-F238E27FC236}">
                <a16:creationId xmlns:a16="http://schemas.microsoft.com/office/drawing/2014/main" id="{19AA566B-14E5-90B1-34C3-326A4D2C47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6F0D96-12AA-FF02-E93E-33B370324FC6}"/>
              </a:ext>
            </a:extLst>
          </p:cNvPr>
          <p:cNvSpPr>
            <a:spLocks noGrp="1"/>
          </p:cNvSpPr>
          <p:nvPr>
            <p:ph type="sldNum" sz="quarter" idx="12"/>
          </p:nvPr>
        </p:nvSpPr>
        <p:spPr/>
        <p:txBody>
          <a:bodyPr/>
          <a:lstStyle/>
          <a:p>
            <a:fld id="{37FC4D32-37E1-490D-B1C0-0DB5B6922801}" type="slidenum">
              <a:rPr lang="en-GB" smtClean="0"/>
              <a:t>‹#›</a:t>
            </a:fld>
            <a:endParaRPr lang="en-GB"/>
          </a:p>
        </p:txBody>
      </p:sp>
    </p:spTree>
    <p:extLst>
      <p:ext uri="{BB962C8B-B14F-4D97-AF65-F5344CB8AC3E}">
        <p14:creationId xmlns:p14="http://schemas.microsoft.com/office/powerpoint/2010/main" val="3235944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F0844-998D-18A3-A288-86528AA4FC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D1F0B13-BE87-0B6A-8637-8BB07618AF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653EBC2-35C3-C854-C845-47831A302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DA2752-7A1A-1EBF-EF0B-78B9E85D1AAE}"/>
              </a:ext>
            </a:extLst>
          </p:cNvPr>
          <p:cNvSpPr>
            <a:spLocks noGrp="1"/>
          </p:cNvSpPr>
          <p:nvPr>
            <p:ph type="dt" sz="half" idx="10"/>
          </p:nvPr>
        </p:nvSpPr>
        <p:spPr/>
        <p:txBody>
          <a:bodyPr/>
          <a:lstStyle/>
          <a:p>
            <a:fld id="{B005975C-4A3C-485A-A26B-89508A33683F}" type="datetimeFigureOut">
              <a:rPr lang="en-GB" smtClean="0"/>
              <a:t>30/07/2024</a:t>
            </a:fld>
            <a:endParaRPr lang="en-GB"/>
          </a:p>
        </p:txBody>
      </p:sp>
      <p:sp>
        <p:nvSpPr>
          <p:cNvPr id="6" name="Footer Placeholder 5">
            <a:extLst>
              <a:ext uri="{FF2B5EF4-FFF2-40B4-BE49-F238E27FC236}">
                <a16:creationId xmlns:a16="http://schemas.microsoft.com/office/drawing/2014/main" id="{59BBF076-19B6-1523-2FB9-DD53391582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FA7F8E-DFF9-A40B-5E95-8FDBF04AF0C3}"/>
              </a:ext>
            </a:extLst>
          </p:cNvPr>
          <p:cNvSpPr>
            <a:spLocks noGrp="1"/>
          </p:cNvSpPr>
          <p:nvPr>
            <p:ph type="sldNum" sz="quarter" idx="12"/>
          </p:nvPr>
        </p:nvSpPr>
        <p:spPr/>
        <p:txBody>
          <a:bodyPr/>
          <a:lstStyle/>
          <a:p>
            <a:fld id="{52B2C164-6A27-4AB2-803C-532831BCE461}" type="slidenum">
              <a:rPr lang="en-GB" smtClean="0"/>
              <a:t>‹#›</a:t>
            </a:fld>
            <a:endParaRPr lang="en-GB"/>
          </a:p>
        </p:txBody>
      </p:sp>
    </p:spTree>
    <p:extLst>
      <p:ext uri="{BB962C8B-B14F-4D97-AF65-F5344CB8AC3E}">
        <p14:creationId xmlns:p14="http://schemas.microsoft.com/office/powerpoint/2010/main" val="18573022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D5AEE-38A0-CD09-5957-AB069314F7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3A5350-5D45-422D-4D0F-B46EAD5F9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788714-AEA2-BF03-85A2-EED4FB23C4C1}"/>
              </a:ext>
            </a:extLst>
          </p:cNvPr>
          <p:cNvSpPr>
            <a:spLocks noGrp="1"/>
          </p:cNvSpPr>
          <p:nvPr>
            <p:ph type="dt" sz="half" idx="10"/>
          </p:nvPr>
        </p:nvSpPr>
        <p:spPr/>
        <p:txBody>
          <a:bodyPr/>
          <a:lstStyle/>
          <a:p>
            <a:fld id="{0787037C-A59A-4806-AAE1-CAFD623A3189}" type="datetimeFigureOut">
              <a:rPr lang="en-GB" smtClean="0"/>
              <a:t>30/07/2024</a:t>
            </a:fld>
            <a:endParaRPr lang="en-GB"/>
          </a:p>
        </p:txBody>
      </p:sp>
      <p:sp>
        <p:nvSpPr>
          <p:cNvPr id="5" name="Footer Placeholder 4">
            <a:extLst>
              <a:ext uri="{FF2B5EF4-FFF2-40B4-BE49-F238E27FC236}">
                <a16:creationId xmlns:a16="http://schemas.microsoft.com/office/drawing/2014/main" id="{8469007D-89C6-930A-4999-91A05F5EC4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12D59B-C5F2-9E25-54A6-3361BF09423C}"/>
              </a:ext>
            </a:extLst>
          </p:cNvPr>
          <p:cNvSpPr>
            <a:spLocks noGrp="1"/>
          </p:cNvSpPr>
          <p:nvPr>
            <p:ph type="sldNum" sz="quarter" idx="12"/>
          </p:nvPr>
        </p:nvSpPr>
        <p:spPr/>
        <p:txBody>
          <a:bodyPr/>
          <a:lstStyle/>
          <a:p>
            <a:fld id="{37FC4D32-37E1-490D-B1C0-0DB5B6922801}" type="slidenum">
              <a:rPr lang="en-GB" smtClean="0"/>
              <a:t>‹#›</a:t>
            </a:fld>
            <a:endParaRPr lang="en-GB"/>
          </a:p>
        </p:txBody>
      </p:sp>
    </p:spTree>
    <p:extLst>
      <p:ext uri="{BB962C8B-B14F-4D97-AF65-F5344CB8AC3E}">
        <p14:creationId xmlns:p14="http://schemas.microsoft.com/office/powerpoint/2010/main" val="14761643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7AA36-FD85-8264-51CA-77C2FC292C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F0DB504-8FF8-4131-B886-940158C0DD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0CD05C-A872-654C-8A24-D7BF89112D75}"/>
              </a:ext>
            </a:extLst>
          </p:cNvPr>
          <p:cNvSpPr>
            <a:spLocks noGrp="1"/>
          </p:cNvSpPr>
          <p:nvPr>
            <p:ph type="dt" sz="half" idx="10"/>
          </p:nvPr>
        </p:nvSpPr>
        <p:spPr/>
        <p:txBody>
          <a:bodyPr/>
          <a:lstStyle/>
          <a:p>
            <a:fld id="{0787037C-A59A-4806-AAE1-CAFD623A3189}" type="datetimeFigureOut">
              <a:rPr lang="en-GB" smtClean="0"/>
              <a:t>30/07/2024</a:t>
            </a:fld>
            <a:endParaRPr lang="en-GB"/>
          </a:p>
        </p:txBody>
      </p:sp>
      <p:sp>
        <p:nvSpPr>
          <p:cNvPr id="5" name="Footer Placeholder 4">
            <a:extLst>
              <a:ext uri="{FF2B5EF4-FFF2-40B4-BE49-F238E27FC236}">
                <a16:creationId xmlns:a16="http://schemas.microsoft.com/office/drawing/2014/main" id="{1A054C03-B7D4-A044-1011-A87DE2E52C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B6B73A-5FDF-2B05-41FE-EFA1AC31617D}"/>
              </a:ext>
            </a:extLst>
          </p:cNvPr>
          <p:cNvSpPr>
            <a:spLocks noGrp="1"/>
          </p:cNvSpPr>
          <p:nvPr>
            <p:ph type="sldNum" sz="quarter" idx="12"/>
          </p:nvPr>
        </p:nvSpPr>
        <p:spPr/>
        <p:txBody>
          <a:bodyPr/>
          <a:lstStyle/>
          <a:p>
            <a:fld id="{37FC4D32-37E1-490D-B1C0-0DB5B6922801}" type="slidenum">
              <a:rPr lang="en-GB" smtClean="0"/>
              <a:t>‹#›</a:t>
            </a:fld>
            <a:endParaRPr lang="en-GB"/>
          </a:p>
        </p:txBody>
      </p:sp>
    </p:spTree>
    <p:extLst>
      <p:ext uri="{BB962C8B-B14F-4D97-AF65-F5344CB8AC3E}">
        <p14:creationId xmlns:p14="http://schemas.microsoft.com/office/powerpoint/2010/main" val="31861099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83133-837C-9046-4466-3719DE32E8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72A588-04C4-B41B-7812-8E8736ADCE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96F320-F947-505C-DECC-25C0713880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1FF3134-8AAF-376F-EAA3-6ECBACACCEF8}"/>
              </a:ext>
            </a:extLst>
          </p:cNvPr>
          <p:cNvSpPr>
            <a:spLocks noGrp="1"/>
          </p:cNvSpPr>
          <p:nvPr>
            <p:ph type="dt" sz="half" idx="10"/>
          </p:nvPr>
        </p:nvSpPr>
        <p:spPr/>
        <p:txBody>
          <a:bodyPr/>
          <a:lstStyle/>
          <a:p>
            <a:fld id="{0787037C-A59A-4806-AAE1-CAFD623A3189}" type="datetimeFigureOut">
              <a:rPr lang="en-GB" smtClean="0"/>
              <a:t>30/07/2024</a:t>
            </a:fld>
            <a:endParaRPr lang="en-GB"/>
          </a:p>
        </p:txBody>
      </p:sp>
      <p:sp>
        <p:nvSpPr>
          <p:cNvPr id="6" name="Footer Placeholder 5">
            <a:extLst>
              <a:ext uri="{FF2B5EF4-FFF2-40B4-BE49-F238E27FC236}">
                <a16:creationId xmlns:a16="http://schemas.microsoft.com/office/drawing/2014/main" id="{BBBB4C59-3F69-AC98-3899-B5676FF37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558930-51AD-516C-979B-05E56B136976}"/>
              </a:ext>
            </a:extLst>
          </p:cNvPr>
          <p:cNvSpPr>
            <a:spLocks noGrp="1"/>
          </p:cNvSpPr>
          <p:nvPr>
            <p:ph type="sldNum" sz="quarter" idx="12"/>
          </p:nvPr>
        </p:nvSpPr>
        <p:spPr/>
        <p:txBody>
          <a:bodyPr/>
          <a:lstStyle/>
          <a:p>
            <a:fld id="{37FC4D32-37E1-490D-B1C0-0DB5B6922801}" type="slidenum">
              <a:rPr lang="en-GB" smtClean="0"/>
              <a:t>‹#›</a:t>
            </a:fld>
            <a:endParaRPr lang="en-GB"/>
          </a:p>
        </p:txBody>
      </p:sp>
    </p:spTree>
    <p:extLst>
      <p:ext uri="{BB962C8B-B14F-4D97-AF65-F5344CB8AC3E}">
        <p14:creationId xmlns:p14="http://schemas.microsoft.com/office/powerpoint/2010/main" val="40700071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CA02-0A34-2DB9-74BC-C8C1443A559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B57172-DE0C-DE22-5406-A6E8D4D68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756390-72DB-ED79-F0CA-447314DE3C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6481A7B-302A-BA88-A3F8-6B12A0435F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BAF2EF-C42D-7145-4C3B-D7E5671931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7DBFEEF-2DF1-7913-8E9F-7A4FBAE44109}"/>
              </a:ext>
            </a:extLst>
          </p:cNvPr>
          <p:cNvSpPr>
            <a:spLocks noGrp="1"/>
          </p:cNvSpPr>
          <p:nvPr>
            <p:ph type="dt" sz="half" idx="10"/>
          </p:nvPr>
        </p:nvSpPr>
        <p:spPr/>
        <p:txBody>
          <a:bodyPr/>
          <a:lstStyle/>
          <a:p>
            <a:fld id="{0787037C-A59A-4806-AAE1-CAFD623A3189}" type="datetimeFigureOut">
              <a:rPr lang="en-GB" smtClean="0"/>
              <a:t>30/07/2024</a:t>
            </a:fld>
            <a:endParaRPr lang="en-GB"/>
          </a:p>
        </p:txBody>
      </p:sp>
      <p:sp>
        <p:nvSpPr>
          <p:cNvPr id="8" name="Footer Placeholder 7">
            <a:extLst>
              <a:ext uri="{FF2B5EF4-FFF2-40B4-BE49-F238E27FC236}">
                <a16:creationId xmlns:a16="http://schemas.microsoft.com/office/drawing/2014/main" id="{6969FC5F-6364-82C2-DF54-158511C4C0D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1D4F9FA-CD9A-D0EA-8FA4-7D310ED3AD28}"/>
              </a:ext>
            </a:extLst>
          </p:cNvPr>
          <p:cNvSpPr>
            <a:spLocks noGrp="1"/>
          </p:cNvSpPr>
          <p:nvPr>
            <p:ph type="sldNum" sz="quarter" idx="12"/>
          </p:nvPr>
        </p:nvSpPr>
        <p:spPr/>
        <p:txBody>
          <a:bodyPr/>
          <a:lstStyle/>
          <a:p>
            <a:fld id="{37FC4D32-37E1-490D-B1C0-0DB5B6922801}" type="slidenum">
              <a:rPr lang="en-GB" smtClean="0"/>
              <a:t>‹#›</a:t>
            </a:fld>
            <a:endParaRPr lang="en-GB"/>
          </a:p>
        </p:txBody>
      </p:sp>
    </p:spTree>
    <p:extLst>
      <p:ext uri="{BB962C8B-B14F-4D97-AF65-F5344CB8AC3E}">
        <p14:creationId xmlns:p14="http://schemas.microsoft.com/office/powerpoint/2010/main" val="5228867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DA1E7-A106-1EB2-6A84-A760E345F8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402DD4-6CD2-77DD-5585-F0E7A061A59C}"/>
              </a:ext>
            </a:extLst>
          </p:cNvPr>
          <p:cNvSpPr>
            <a:spLocks noGrp="1"/>
          </p:cNvSpPr>
          <p:nvPr>
            <p:ph type="dt" sz="half" idx="10"/>
          </p:nvPr>
        </p:nvSpPr>
        <p:spPr/>
        <p:txBody>
          <a:bodyPr/>
          <a:lstStyle/>
          <a:p>
            <a:fld id="{0787037C-A59A-4806-AAE1-CAFD623A3189}" type="datetimeFigureOut">
              <a:rPr lang="en-GB" smtClean="0"/>
              <a:t>30/07/2024</a:t>
            </a:fld>
            <a:endParaRPr lang="en-GB"/>
          </a:p>
        </p:txBody>
      </p:sp>
      <p:sp>
        <p:nvSpPr>
          <p:cNvPr id="4" name="Footer Placeholder 3">
            <a:extLst>
              <a:ext uri="{FF2B5EF4-FFF2-40B4-BE49-F238E27FC236}">
                <a16:creationId xmlns:a16="http://schemas.microsoft.com/office/drawing/2014/main" id="{36AAC50B-1621-FE2D-C444-029CA699A1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5AA35D-463D-1B3E-C37F-AF5BE1FEC7DF}"/>
              </a:ext>
            </a:extLst>
          </p:cNvPr>
          <p:cNvSpPr>
            <a:spLocks noGrp="1"/>
          </p:cNvSpPr>
          <p:nvPr>
            <p:ph type="sldNum" sz="quarter" idx="12"/>
          </p:nvPr>
        </p:nvSpPr>
        <p:spPr/>
        <p:txBody>
          <a:bodyPr/>
          <a:lstStyle/>
          <a:p>
            <a:fld id="{37FC4D32-37E1-490D-B1C0-0DB5B6922801}" type="slidenum">
              <a:rPr lang="en-GB" smtClean="0"/>
              <a:t>‹#›</a:t>
            </a:fld>
            <a:endParaRPr lang="en-GB"/>
          </a:p>
        </p:txBody>
      </p:sp>
    </p:spTree>
    <p:extLst>
      <p:ext uri="{BB962C8B-B14F-4D97-AF65-F5344CB8AC3E}">
        <p14:creationId xmlns:p14="http://schemas.microsoft.com/office/powerpoint/2010/main" val="25906090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479E2E-273F-9483-D4E9-38E95D26BD7F}"/>
              </a:ext>
            </a:extLst>
          </p:cNvPr>
          <p:cNvSpPr>
            <a:spLocks noGrp="1"/>
          </p:cNvSpPr>
          <p:nvPr>
            <p:ph type="dt" sz="half" idx="10"/>
          </p:nvPr>
        </p:nvSpPr>
        <p:spPr/>
        <p:txBody>
          <a:bodyPr/>
          <a:lstStyle/>
          <a:p>
            <a:fld id="{0787037C-A59A-4806-AAE1-CAFD623A3189}" type="datetimeFigureOut">
              <a:rPr lang="en-GB" smtClean="0"/>
              <a:t>30/07/2024</a:t>
            </a:fld>
            <a:endParaRPr lang="en-GB"/>
          </a:p>
        </p:txBody>
      </p:sp>
      <p:sp>
        <p:nvSpPr>
          <p:cNvPr id="3" name="Footer Placeholder 2">
            <a:extLst>
              <a:ext uri="{FF2B5EF4-FFF2-40B4-BE49-F238E27FC236}">
                <a16:creationId xmlns:a16="http://schemas.microsoft.com/office/drawing/2014/main" id="{1737B062-1C23-C24D-084F-5D8F7DA0661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45AC26A-ED72-F11F-4FA2-167DABB801EB}"/>
              </a:ext>
            </a:extLst>
          </p:cNvPr>
          <p:cNvSpPr>
            <a:spLocks noGrp="1"/>
          </p:cNvSpPr>
          <p:nvPr>
            <p:ph type="sldNum" sz="quarter" idx="12"/>
          </p:nvPr>
        </p:nvSpPr>
        <p:spPr/>
        <p:txBody>
          <a:bodyPr/>
          <a:lstStyle/>
          <a:p>
            <a:fld id="{37FC4D32-37E1-490D-B1C0-0DB5B6922801}" type="slidenum">
              <a:rPr lang="en-GB" smtClean="0"/>
              <a:t>‹#›</a:t>
            </a:fld>
            <a:endParaRPr lang="en-GB"/>
          </a:p>
        </p:txBody>
      </p:sp>
    </p:spTree>
    <p:extLst>
      <p:ext uri="{BB962C8B-B14F-4D97-AF65-F5344CB8AC3E}">
        <p14:creationId xmlns:p14="http://schemas.microsoft.com/office/powerpoint/2010/main" val="9339295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E349-195A-254C-3BF8-792FA01B01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A871703-92C4-118E-D2CF-542DB48BC3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B0BEA52-4473-9D22-BB4D-8853D4489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EEDC89-D3BC-88EA-44A0-D8AF74EFC182}"/>
              </a:ext>
            </a:extLst>
          </p:cNvPr>
          <p:cNvSpPr>
            <a:spLocks noGrp="1"/>
          </p:cNvSpPr>
          <p:nvPr>
            <p:ph type="dt" sz="half" idx="10"/>
          </p:nvPr>
        </p:nvSpPr>
        <p:spPr/>
        <p:txBody>
          <a:bodyPr/>
          <a:lstStyle/>
          <a:p>
            <a:fld id="{0787037C-A59A-4806-AAE1-CAFD623A3189}" type="datetimeFigureOut">
              <a:rPr lang="en-GB" smtClean="0"/>
              <a:t>30/07/2024</a:t>
            </a:fld>
            <a:endParaRPr lang="en-GB"/>
          </a:p>
        </p:txBody>
      </p:sp>
      <p:sp>
        <p:nvSpPr>
          <p:cNvPr id="6" name="Footer Placeholder 5">
            <a:extLst>
              <a:ext uri="{FF2B5EF4-FFF2-40B4-BE49-F238E27FC236}">
                <a16:creationId xmlns:a16="http://schemas.microsoft.com/office/drawing/2014/main" id="{2F8D084A-D31E-80C1-D5E1-A132A23F32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D71C46-90F6-D913-9E20-A4AFC84B6A6F}"/>
              </a:ext>
            </a:extLst>
          </p:cNvPr>
          <p:cNvSpPr>
            <a:spLocks noGrp="1"/>
          </p:cNvSpPr>
          <p:nvPr>
            <p:ph type="sldNum" sz="quarter" idx="12"/>
          </p:nvPr>
        </p:nvSpPr>
        <p:spPr/>
        <p:txBody>
          <a:bodyPr/>
          <a:lstStyle/>
          <a:p>
            <a:fld id="{37FC4D32-37E1-490D-B1C0-0DB5B6922801}" type="slidenum">
              <a:rPr lang="en-GB" smtClean="0"/>
              <a:t>‹#›</a:t>
            </a:fld>
            <a:endParaRPr lang="en-GB"/>
          </a:p>
        </p:txBody>
      </p:sp>
    </p:spTree>
    <p:extLst>
      <p:ext uri="{BB962C8B-B14F-4D97-AF65-F5344CB8AC3E}">
        <p14:creationId xmlns:p14="http://schemas.microsoft.com/office/powerpoint/2010/main" val="11830321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30F4-F2CC-CD5B-E087-CCA3E0809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BC5CF9-1EF4-1B18-A31A-77AAE8BAC2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9B5DAF2-856A-CDA9-AEE7-D402D3AFD8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3096AA-8BAB-AC68-DF9B-98AA2ADA8334}"/>
              </a:ext>
            </a:extLst>
          </p:cNvPr>
          <p:cNvSpPr>
            <a:spLocks noGrp="1"/>
          </p:cNvSpPr>
          <p:nvPr>
            <p:ph type="dt" sz="half" idx="10"/>
          </p:nvPr>
        </p:nvSpPr>
        <p:spPr/>
        <p:txBody>
          <a:bodyPr/>
          <a:lstStyle/>
          <a:p>
            <a:fld id="{0787037C-A59A-4806-AAE1-CAFD623A3189}" type="datetimeFigureOut">
              <a:rPr lang="en-GB" smtClean="0"/>
              <a:t>30/07/2024</a:t>
            </a:fld>
            <a:endParaRPr lang="en-GB"/>
          </a:p>
        </p:txBody>
      </p:sp>
      <p:sp>
        <p:nvSpPr>
          <p:cNvPr id="6" name="Footer Placeholder 5">
            <a:extLst>
              <a:ext uri="{FF2B5EF4-FFF2-40B4-BE49-F238E27FC236}">
                <a16:creationId xmlns:a16="http://schemas.microsoft.com/office/drawing/2014/main" id="{29F9D3C9-B500-A961-7F91-FCC8317B19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9C4820-BBD5-57D7-9574-DDB52928B9DA}"/>
              </a:ext>
            </a:extLst>
          </p:cNvPr>
          <p:cNvSpPr>
            <a:spLocks noGrp="1"/>
          </p:cNvSpPr>
          <p:nvPr>
            <p:ph type="sldNum" sz="quarter" idx="12"/>
          </p:nvPr>
        </p:nvSpPr>
        <p:spPr/>
        <p:txBody>
          <a:bodyPr/>
          <a:lstStyle/>
          <a:p>
            <a:fld id="{37FC4D32-37E1-490D-B1C0-0DB5B6922801}" type="slidenum">
              <a:rPr lang="en-GB" smtClean="0"/>
              <a:t>‹#›</a:t>
            </a:fld>
            <a:endParaRPr lang="en-GB"/>
          </a:p>
        </p:txBody>
      </p:sp>
    </p:spTree>
    <p:extLst>
      <p:ext uri="{BB962C8B-B14F-4D97-AF65-F5344CB8AC3E}">
        <p14:creationId xmlns:p14="http://schemas.microsoft.com/office/powerpoint/2010/main" val="38562423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F658-DDE8-ABD9-3CEB-25AB7BDBCD4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51D657-6A8B-2927-33BF-1240E4B794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C48EFA-0C72-4384-A306-22ED13573C56}"/>
              </a:ext>
            </a:extLst>
          </p:cNvPr>
          <p:cNvSpPr>
            <a:spLocks noGrp="1"/>
          </p:cNvSpPr>
          <p:nvPr>
            <p:ph type="dt" sz="half" idx="10"/>
          </p:nvPr>
        </p:nvSpPr>
        <p:spPr/>
        <p:txBody>
          <a:bodyPr/>
          <a:lstStyle/>
          <a:p>
            <a:fld id="{0787037C-A59A-4806-AAE1-CAFD623A3189}" type="datetimeFigureOut">
              <a:rPr lang="en-GB" smtClean="0"/>
              <a:t>30/07/2024</a:t>
            </a:fld>
            <a:endParaRPr lang="en-GB"/>
          </a:p>
        </p:txBody>
      </p:sp>
      <p:sp>
        <p:nvSpPr>
          <p:cNvPr id="5" name="Footer Placeholder 4">
            <a:extLst>
              <a:ext uri="{FF2B5EF4-FFF2-40B4-BE49-F238E27FC236}">
                <a16:creationId xmlns:a16="http://schemas.microsoft.com/office/drawing/2014/main" id="{D376DDFF-BDF7-D2AE-2740-E1808517B3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B60420-D1D7-519B-375F-513F0236D42F}"/>
              </a:ext>
            </a:extLst>
          </p:cNvPr>
          <p:cNvSpPr>
            <a:spLocks noGrp="1"/>
          </p:cNvSpPr>
          <p:nvPr>
            <p:ph type="sldNum" sz="quarter" idx="12"/>
          </p:nvPr>
        </p:nvSpPr>
        <p:spPr/>
        <p:txBody>
          <a:bodyPr/>
          <a:lstStyle/>
          <a:p>
            <a:fld id="{37FC4D32-37E1-490D-B1C0-0DB5B6922801}" type="slidenum">
              <a:rPr lang="en-GB" smtClean="0"/>
              <a:t>‹#›</a:t>
            </a:fld>
            <a:endParaRPr lang="en-GB"/>
          </a:p>
        </p:txBody>
      </p:sp>
    </p:spTree>
    <p:extLst>
      <p:ext uri="{BB962C8B-B14F-4D97-AF65-F5344CB8AC3E}">
        <p14:creationId xmlns:p14="http://schemas.microsoft.com/office/powerpoint/2010/main" val="5376823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34C5CF-4ED8-B0BF-31F7-5C87E4CA50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86F5AD-F834-1A39-4692-755D7AD506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3D57F6-E2C1-74CB-A47B-3E598BD86309}"/>
              </a:ext>
            </a:extLst>
          </p:cNvPr>
          <p:cNvSpPr>
            <a:spLocks noGrp="1"/>
          </p:cNvSpPr>
          <p:nvPr>
            <p:ph type="dt" sz="half" idx="10"/>
          </p:nvPr>
        </p:nvSpPr>
        <p:spPr/>
        <p:txBody>
          <a:bodyPr/>
          <a:lstStyle/>
          <a:p>
            <a:fld id="{0787037C-A59A-4806-AAE1-CAFD623A3189}" type="datetimeFigureOut">
              <a:rPr lang="en-GB" smtClean="0"/>
              <a:t>30/07/2024</a:t>
            </a:fld>
            <a:endParaRPr lang="en-GB"/>
          </a:p>
        </p:txBody>
      </p:sp>
      <p:sp>
        <p:nvSpPr>
          <p:cNvPr id="5" name="Footer Placeholder 4">
            <a:extLst>
              <a:ext uri="{FF2B5EF4-FFF2-40B4-BE49-F238E27FC236}">
                <a16:creationId xmlns:a16="http://schemas.microsoft.com/office/drawing/2014/main" id="{EB0A6C16-ED45-4A21-9FE2-B2F23C4618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35E936-3664-AFC9-41A0-70BA90809DFC}"/>
              </a:ext>
            </a:extLst>
          </p:cNvPr>
          <p:cNvSpPr>
            <a:spLocks noGrp="1"/>
          </p:cNvSpPr>
          <p:nvPr>
            <p:ph type="sldNum" sz="quarter" idx="12"/>
          </p:nvPr>
        </p:nvSpPr>
        <p:spPr/>
        <p:txBody>
          <a:bodyPr/>
          <a:lstStyle/>
          <a:p>
            <a:fld id="{37FC4D32-37E1-490D-B1C0-0DB5B6922801}" type="slidenum">
              <a:rPr lang="en-GB" smtClean="0"/>
              <a:t>‹#›</a:t>
            </a:fld>
            <a:endParaRPr lang="en-GB"/>
          </a:p>
        </p:txBody>
      </p:sp>
    </p:spTree>
    <p:extLst>
      <p:ext uri="{BB962C8B-B14F-4D97-AF65-F5344CB8AC3E}">
        <p14:creationId xmlns:p14="http://schemas.microsoft.com/office/powerpoint/2010/main" val="2388463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8.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9.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93408E-2C46-E0A4-0AD2-457A249838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0C454E-BC1D-D5B6-673B-B04395DF1B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A5F454-4F31-2BE9-B97D-BE8809A45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5975C-4A3C-485A-A26B-89508A33683F}" type="datetimeFigureOut">
              <a:rPr lang="en-GB" smtClean="0"/>
              <a:t>30/07/2024</a:t>
            </a:fld>
            <a:endParaRPr lang="en-GB"/>
          </a:p>
        </p:txBody>
      </p:sp>
      <p:sp>
        <p:nvSpPr>
          <p:cNvPr id="5" name="Footer Placeholder 4">
            <a:extLst>
              <a:ext uri="{FF2B5EF4-FFF2-40B4-BE49-F238E27FC236}">
                <a16:creationId xmlns:a16="http://schemas.microsoft.com/office/drawing/2014/main" id="{9AEF9928-BCD6-E165-9B66-FFB193B2EC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B59F87A-5723-A9F1-8526-D010660533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2C164-6A27-4AB2-803C-532831BCE461}" type="slidenum">
              <a:rPr lang="en-GB" smtClean="0"/>
              <a:t>‹#›</a:t>
            </a:fld>
            <a:endParaRPr lang="en-GB"/>
          </a:p>
        </p:txBody>
      </p:sp>
    </p:spTree>
    <p:extLst>
      <p:ext uri="{BB962C8B-B14F-4D97-AF65-F5344CB8AC3E}">
        <p14:creationId xmlns:p14="http://schemas.microsoft.com/office/powerpoint/2010/main" val="72323115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DF546E-0DC1-5E1F-4E4B-04E17675AD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E2B2AF-B59F-F31D-30D3-C56F69753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F65B10-D901-A4C0-A9E8-59EC87FE52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6EA0BF-D263-40E4-A645-1FACEC6117BF}" type="datetimeFigureOut">
              <a:rPr lang="en-GB" smtClean="0"/>
              <a:t>30/07/2024</a:t>
            </a:fld>
            <a:endParaRPr lang="en-GB"/>
          </a:p>
        </p:txBody>
      </p:sp>
      <p:sp>
        <p:nvSpPr>
          <p:cNvPr id="5" name="Footer Placeholder 4">
            <a:extLst>
              <a:ext uri="{FF2B5EF4-FFF2-40B4-BE49-F238E27FC236}">
                <a16:creationId xmlns:a16="http://schemas.microsoft.com/office/drawing/2014/main" id="{ED5C97ED-D651-4909-63AC-C260821D08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781E6-9530-6764-4DD4-50EDD00F8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46999-5447-40C4-A9E2-1DE710A84F05}" type="slidenum">
              <a:rPr lang="en-GB" smtClean="0"/>
              <a:t>‹#›</a:t>
            </a:fld>
            <a:endParaRPr lang="en-GB"/>
          </a:p>
        </p:txBody>
      </p:sp>
    </p:spTree>
    <p:extLst>
      <p:ext uri="{BB962C8B-B14F-4D97-AF65-F5344CB8AC3E}">
        <p14:creationId xmlns:p14="http://schemas.microsoft.com/office/powerpoint/2010/main" val="29413912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8C607A-64BB-4834-28E1-15017BC323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C739BC-7295-D60B-EBD9-EA490D787A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8611D0-8BF5-9A15-8068-62FAF5D290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5B07F-218D-4FB8-86B6-0DF045D2B1B0}" type="datetimeFigureOut">
              <a:rPr lang="en-GB" smtClean="0"/>
              <a:t>30/07/2024</a:t>
            </a:fld>
            <a:endParaRPr lang="en-GB"/>
          </a:p>
        </p:txBody>
      </p:sp>
      <p:sp>
        <p:nvSpPr>
          <p:cNvPr id="5" name="Footer Placeholder 4">
            <a:extLst>
              <a:ext uri="{FF2B5EF4-FFF2-40B4-BE49-F238E27FC236}">
                <a16:creationId xmlns:a16="http://schemas.microsoft.com/office/drawing/2014/main" id="{63D459CE-02C9-275B-0095-B7905E7B77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8ADFA2A-A889-AA82-93FA-A1137B058A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246FE5-B24F-485D-921A-8663578A346B}" type="slidenum">
              <a:rPr lang="en-GB" smtClean="0"/>
              <a:t>‹#›</a:t>
            </a:fld>
            <a:endParaRPr lang="en-GB"/>
          </a:p>
        </p:txBody>
      </p:sp>
    </p:spTree>
    <p:extLst>
      <p:ext uri="{BB962C8B-B14F-4D97-AF65-F5344CB8AC3E}">
        <p14:creationId xmlns:p14="http://schemas.microsoft.com/office/powerpoint/2010/main" val="33305463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22F840-21A5-2004-767D-8F0B3A6FCD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E45C21-7249-9BFF-4DA0-3BF33ABE3E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86732A-CD03-29FF-5E0F-A500F5F755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0A9B4-9009-4545-93F9-A25EDBEDCDA7}" type="datetimeFigureOut">
              <a:rPr lang="en-GB" smtClean="0"/>
              <a:t>30/07/2024</a:t>
            </a:fld>
            <a:endParaRPr lang="en-GB"/>
          </a:p>
        </p:txBody>
      </p:sp>
      <p:sp>
        <p:nvSpPr>
          <p:cNvPr id="5" name="Footer Placeholder 4">
            <a:extLst>
              <a:ext uri="{FF2B5EF4-FFF2-40B4-BE49-F238E27FC236}">
                <a16:creationId xmlns:a16="http://schemas.microsoft.com/office/drawing/2014/main" id="{387B1EAB-5802-01FE-1D6A-B11B6A0397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641F4A6-0C37-38ED-DD04-D116194407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D14F5-5F99-4F9D-8AD2-48432C06D8C0}" type="slidenum">
              <a:rPr lang="en-GB" smtClean="0"/>
              <a:t>‹#›</a:t>
            </a:fld>
            <a:endParaRPr lang="en-GB"/>
          </a:p>
        </p:txBody>
      </p:sp>
    </p:spTree>
    <p:extLst>
      <p:ext uri="{BB962C8B-B14F-4D97-AF65-F5344CB8AC3E}">
        <p14:creationId xmlns:p14="http://schemas.microsoft.com/office/powerpoint/2010/main" val="45926737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684DD2-9798-BA50-DE5A-FFB0371FC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33FBA3-96A2-933D-A963-78774CE8BE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7C7A23-A643-80B4-B12F-F6D17FE57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37073-8C21-423D-B4DE-0F947318AFD9}" type="datetimeFigureOut">
              <a:rPr lang="en-GB" smtClean="0"/>
              <a:t>30/07/2024</a:t>
            </a:fld>
            <a:endParaRPr lang="en-GB"/>
          </a:p>
        </p:txBody>
      </p:sp>
      <p:sp>
        <p:nvSpPr>
          <p:cNvPr id="5" name="Footer Placeholder 4">
            <a:extLst>
              <a:ext uri="{FF2B5EF4-FFF2-40B4-BE49-F238E27FC236}">
                <a16:creationId xmlns:a16="http://schemas.microsoft.com/office/drawing/2014/main" id="{CD4F39E2-1D79-D50A-BF09-51E023D3EC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AFB3274-5809-D7DA-F41B-A0A601596C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8AC2AF-4790-4886-8AA9-ED707FC5C98E}" type="slidenum">
              <a:rPr lang="en-GB" smtClean="0"/>
              <a:t>‹#›</a:t>
            </a:fld>
            <a:endParaRPr lang="en-GB"/>
          </a:p>
        </p:txBody>
      </p:sp>
    </p:spTree>
    <p:extLst>
      <p:ext uri="{BB962C8B-B14F-4D97-AF65-F5344CB8AC3E}">
        <p14:creationId xmlns:p14="http://schemas.microsoft.com/office/powerpoint/2010/main" val="92712133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36B21C-3137-013F-CAF5-71B00EAC21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27299A-EF06-D6EC-50AD-458A9F23AB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D2A807-16B4-138E-86E3-21D5A11CF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93A02-878E-463F-8E86-2DB675B344D7}" type="datetimeFigureOut">
              <a:rPr lang="en-GB" smtClean="0"/>
              <a:t>30/07/2024</a:t>
            </a:fld>
            <a:endParaRPr lang="en-GB"/>
          </a:p>
        </p:txBody>
      </p:sp>
      <p:sp>
        <p:nvSpPr>
          <p:cNvPr id="5" name="Footer Placeholder 4">
            <a:extLst>
              <a:ext uri="{FF2B5EF4-FFF2-40B4-BE49-F238E27FC236}">
                <a16:creationId xmlns:a16="http://schemas.microsoft.com/office/drawing/2014/main" id="{D97D7C9F-0109-F26F-9140-7C2D9F249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06E9B5A-D2FB-5D93-8C37-19686BAD22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23920-1CEA-4959-BDDA-4D2D93558D2E}" type="slidenum">
              <a:rPr lang="en-GB" smtClean="0"/>
              <a:t>‹#›</a:t>
            </a:fld>
            <a:endParaRPr lang="en-GB"/>
          </a:p>
        </p:txBody>
      </p:sp>
    </p:spTree>
    <p:extLst>
      <p:ext uri="{BB962C8B-B14F-4D97-AF65-F5344CB8AC3E}">
        <p14:creationId xmlns:p14="http://schemas.microsoft.com/office/powerpoint/2010/main" val="42475094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66FD4C-1715-5521-8470-38840E6A79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A7F5530-5556-7E17-C736-A53148784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9B4751-CF63-F6CF-DE0E-BA3303534E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D4DD5-7030-49A8-B814-383B52640D66}" type="datetimeFigureOut">
              <a:rPr lang="en-GB" smtClean="0"/>
              <a:t>30/07/2024</a:t>
            </a:fld>
            <a:endParaRPr lang="en-GB"/>
          </a:p>
        </p:txBody>
      </p:sp>
      <p:sp>
        <p:nvSpPr>
          <p:cNvPr id="5" name="Footer Placeholder 4">
            <a:extLst>
              <a:ext uri="{FF2B5EF4-FFF2-40B4-BE49-F238E27FC236}">
                <a16:creationId xmlns:a16="http://schemas.microsoft.com/office/drawing/2014/main" id="{876823DD-B096-E0F3-0934-DF09AAC72C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6BC22D4-3C6C-431E-994A-C99591D7DD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446C3-CCC6-4A49-803A-B0757C96D3D0}" type="slidenum">
              <a:rPr lang="en-GB" smtClean="0"/>
              <a:t>‹#›</a:t>
            </a:fld>
            <a:endParaRPr lang="en-GB"/>
          </a:p>
        </p:txBody>
      </p:sp>
    </p:spTree>
    <p:extLst>
      <p:ext uri="{BB962C8B-B14F-4D97-AF65-F5344CB8AC3E}">
        <p14:creationId xmlns:p14="http://schemas.microsoft.com/office/powerpoint/2010/main" val="410679879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84B214-42C9-A92C-31CB-A59B99CDC8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380412-40B4-D39F-7E10-8FE4457E6A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B4C49-DB67-DF45-350D-594CF54D59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1A9E1F-D4B7-46CF-9592-94BAE8868FB1}" type="datetimeFigureOut">
              <a:rPr lang="en-GB" smtClean="0"/>
              <a:t>30/07/2024</a:t>
            </a:fld>
            <a:endParaRPr lang="en-GB"/>
          </a:p>
        </p:txBody>
      </p:sp>
      <p:sp>
        <p:nvSpPr>
          <p:cNvPr id="5" name="Footer Placeholder 4">
            <a:extLst>
              <a:ext uri="{FF2B5EF4-FFF2-40B4-BE49-F238E27FC236}">
                <a16:creationId xmlns:a16="http://schemas.microsoft.com/office/drawing/2014/main" id="{69046F9E-4854-1197-670F-11007A6CCE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D3FE9F5-4A9C-5DFB-219A-34B839B5C9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E8638-0CD2-4428-BBF9-D5B48BF9573C}" type="slidenum">
              <a:rPr lang="en-GB" smtClean="0"/>
              <a:t>‹#›</a:t>
            </a:fld>
            <a:endParaRPr lang="en-GB"/>
          </a:p>
        </p:txBody>
      </p:sp>
    </p:spTree>
    <p:extLst>
      <p:ext uri="{BB962C8B-B14F-4D97-AF65-F5344CB8AC3E}">
        <p14:creationId xmlns:p14="http://schemas.microsoft.com/office/powerpoint/2010/main" val="363900400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AC4340-65DB-D8B2-5992-42454C1F11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502446-AE2D-5432-176C-0E3ADF28B9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A62661-973D-3EBA-9C7E-4D4C84541E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87037C-A59A-4806-AAE1-CAFD623A3189}" type="datetimeFigureOut">
              <a:rPr lang="en-GB" smtClean="0"/>
              <a:t>30/07/2024</a:t>
            </a:fld>
            <a:endParaRPr lang="en-GB"/>
          </a:p>
        </p:txBody>
      </p:sp>
      <p:sp>
        <p:nvSpPr>
          <p:cNvPr id="5" name="Footer Placeholder 4">
            <a:extLst>
              <a:ext uri="{FF2B5EF4-FFF2-40B4-BE49-F238E27FC236}">
                <a16:creationId xmlns:a16="http://schemas.microsoft.com/office/drawing/2014/main" id="{20572E7B-6875-6EDD-8D3D-67AAB0D632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92A0A4B-C3C6-D3EF-5DC1-5078F07CAC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C4D32-37E1-490D-B1C0-0DB5B6922801}" type="slidenum">
              <a:rPr lang="en-GB" smtClean="0"/>
              <a:t>‹#›</a:t>
            </a:fld>
            <a:endParaRPr lang="en-GB"/>
          </a:p>
        </p:txBody>
      </p:sp>
    </p:spTree>
    <p:extLst>
      <p:ext uri="{BB962C8B-B14F-4D97-AF65-F5344CB8AC3E}">
        <p14:creationId xmlns:p14="http://schemas.microsoft.com/office/powerpoint/2010/main" val="30558322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AEB30C7-1C4B-B502-25A9-2C659A6A4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062" y="5131419"/>
            <a:ext cx="1462436" cy="146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473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7EDF0-BB24-9615-A3E6-9E94428C2484}"/>
              </a:ext>
            </a:extLst>
          </p:cNvPr>
          <p:cNvSpPr txBox="1"/>
          <p:nvPr/>
        </p:nvSpPr>
        <p:spPr>
          <a:xfrm>
            <a:off x="1762760" y="1026515"/>
            <a:ext cx="8666479" cy="4804970"/>
          </a:xfrm>
          <a:prstGeom prst="rect">
            <a:avLst/>
          </a:prstGeom>
          <a:solidFill>
            <a:srgbClr val="599480">
              <a:alpha val="80000"/>
            </a:srgbClr>
          </a:solidFill>
        </p:spPr>
        <p:txBody>
          <a:bodyPr wrap="square" rtlCol="0">
            <a:spAutoFit/>
          </a:bodyPr>
          <a:lstStyle/>
          <a:p>
            <a:pPr algn="ctr">
              <a:lnSpc>
                <a:spcPct val="107000"/>
              </a:lnSpc>
              <a:spcAft>
                <a:spcPts val="800"/>
              </a:spcAft>
            </a:pPr>
            <a:r>
              <a:rPr lang="en-GB" sz="36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Dear Lord, thank you for the gift of reading and the joy it brings to so many people. Please be with children as the world opens up to them through the power of books. We ask that you are also with those who find reading a challenge, and that their struggles are recognised and supported. Amen.</a:t>
            </a:r>
            <a:endParaRPr lang="en-GB"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63D139C-B59D-83F6-7C39-2BCCC5F4DBB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166" y="5005405"/>
            <a:ext cx="1707028" cy="1652159"/>
          </a:xfrm>
          <a:prstGeom prst="rect">
            <a:avLst/>
          </a:prstGeom>
        </p:spPr>
      </p:pic>
    </p:spTree>
    <p:extLst>
      <p:ext uri="{BB962C8B-B14F-4D97-AF65-F5344CB8AC3E}">
        <p14:creationId xmlns:p14="http://schemas.microsoft.com/office/powerpoint/2010/main" val="2005701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6D9590-F4A9-BA66-1D6F-7A2AF22ADFA0}"/>
              </a:ext>
            </a:extLst>
          </p:cNvPr>
          <p:cNvSpPr txBox="1"/>
          <p:nvPr/>
        </p:nvSpPr>
        <p:spPr>
          <a:xfrm>
            <a:off x="1762760" y="1026515"/>
            <a:ext cx="8666479" cy="4804970"/>
          </a:xfrm>
          <a:prstGeom prst="rect">
            <a:avLst/>
          </a:prstGeom>
          <a:solidFill>
            <a:srgbClr val="599480">
              <a:alpha val="80000"/>
            </a:srgbClr>
          </a:solidFill>
        </p:spPr>
        <p:txBody>
          <a:bodyPr wrap="square" rtlCol="0">
            <a:spAutoFit/>
          </a:bodyPr>
          <a:lstStyle/>
          <a:p>
            <a:pPr algn="ctr">
              <a:lnSpc>
                <a:spcPct val="107000"/>
              </a:lnSpc>
              <a:spcAft>
                <a:spcPts val="800"/>
              </a:spcAft>
            </a:pPr>
            <a:r>
              <a:rPr lang="en-GB" sz="36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Lord, we pray for students as they are learning mathematics. Let them see the beauty in the patterns numbers make and enjoy their learning. We pray for clear teaching and understanding so they can learn the skills they need which will support them through their life. Amen. </a:t>
            </a:r>
            <a:endParaRPr lang="en-GB"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BB9B4F4-33BE-E99B-DD73-C5F393E8AB0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166" y="5005405"/>
            <a:ext cx="1707028" cy="1652159"/>
          </a:xfrm>
          <a:prstGeom prst="rect">
            <a:avLst/>
          </a:prstGeom>
        </p:spPr>
      </p:pic>
    </p:spTree>
    <p:extLst>
      <p:ext uri="{BB962C8B-B14F-4D97-AF65-F5344CB8AC3E}">
        <p14:creationId xmlns:p14="http://schemas.microsoft.com/office/powerpoint/2010/main" val="2884988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CAC57E-51D5-C7D4-987B-0C5A9750EB3C}"/>
              </a:ext>
            </a:extLst>
          </p:cNvPr>
          <p:cNvSpPr txBox="1"/>
          <p:nvPr/>
        </p:nvSpPr>
        <p:spPr>
          <a:xfrm>
            <a:off x="1762760" y="1026515"/>
            <a:ext cx="8666479" cy="4804970"/>
          </a:xfrm>
          <a:prstGeom prst="rect">
            <a:avLst/>
          </a:prstGeom>
          <a:solidFill>
            <a:srgbClr val="599480">
              <a:alpha val="80000"/>
            </a:srgbClr>
          </a:solidFill>
        </p:spPr>
        <p:txBody>
          <a:bodyPr wrap="square" rtlCol="0">
            <a:spAutoFit/>
          </a:bodyPr>
          <a:lstStyle/>
          <a:p>
            <a:pPr algn="ctr">
              <a:lnSpc>
                <a:spcPct val="107000"/>
              </a:lnSpc>
              <a:spcAft>
                <a:spcPts val="800"/>
              </a:spcAft>
            </a:pPr>
            <a:r>
              <a:rPr lang="en-GB" sz="36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Dear Lord, we pray for Religious Education in our country; that students explore theological concepts and understand Christianity as a living world faith. We ask that they connect with their learning, that it has a meaningful impact on their lives. Amen.</a:t>
            </a:r>
            <a:endParaRPr lang="en-GB"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E0BF608-F064-9EC2-F25A-EC95134DF42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166" y="5005405"/>
            <a:ext cx="1707028" cy="1652159"/>
          </a:xfrm>
          <a:prstGeom prst="rect">
            <a:avLst/>
          </a:prstGeom>
        </p:spPr>
      </p:pic>
    </p:spTree>
    <p:extLst>
      <p:ext uri="{BB962C8B-B14F-4D97-AF65-F5344CB8AC3E}">
        <p14:creationId xmlns:p14="http://schemas.microsoft.com/office/powerpoint/2010/main" val="3171867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13EBB1-7F37-6B5D-231D-52A0BE6A9EE2}"/>
              </a:ext>
            </a:extLst>
          </p:cNvPr>
          <p:cNvSpPr txBox="1"/>
          <p:nvPr/>
        </p:nvSpPr>
        <p:spPr>
          <a:xfrm>
            <a:off x="1762760" y="433724"/>
            <a:ext cx="8666479" cy="5990551"/>
          </a:xfrm>
          <a:prstGeom prst="rect">
            <a:avLst/>
          </a:prstGeom>
          <a:solidFill>
            <a:srgbClr val="599480">
              <a:alpha val="80000"/>
            </a:srgbClr>
          </a:solidFill>
        </p:spPr>
        <p:txBody>
          <a:bodyPr wrap="square" rtlCol="0">
            <a:spAutoFit/>
          </a:bodyPr>
          <a:lstStyle/>
          <a:p>
            <a:pPr algn="ctr">
              <a:lnSpc>
                <a:spcPct val="107000"/>
              </a:lnSpc>
              <a:spcAft>
                <a:spcPts val="800"/>
              </a:spcAft>
            </a:pPr>
            <a:r>
              <a:rPr lang="en-GB" sz="36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In the struggle to achieve academic results, there can be limited time for creativity and originality in our schools. Lord, we ask that there is space for our children to explore and express themselves; to be creative in different ways – in art, drama, dance and writing; to become the unique and blessed individuals you, who created all things, created them to be. Amen.</a:t>
            </a:r>
            <a:r>
              <a:rPr lang="en-GB" sz="3600" b="1" dirty="0">
                <a:solidFill>
                  <a:schemeClr val="bg1"/>
                </a:solidFill>
                <a:effectLst/>
                <a:latin typeface="Trebuchet MS" panose="020B0603020202020204" pitchFamily="34" charset="0"/>
                <a:ea typeface="Calibri" panose="020F0502020204030204" pitchFamily="34" charset="0"/>
                <a:cs typeface="Arial" panose="020B0604020202020204" pitchFamily="34" charset="0"/>
              </a:rPr>
              <a:t> </a:t>
            </a:r>
            <a:endParaRPr lang="en-GB"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104ED8D-4B42-2190-EFD8-29D0A8BA69C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166" y="5005405"/>
            <a:ext cx="1707028" cy="1652159"/>
          </a:xfrm>
          <a:prstGeom prst="rect">
            <a:avLst/>
          </a:prstGeom>
        </p:spPr>
      </p:pic>
    </p:spTree>
    <p:extLst>
      <p:ext uri="{BB962C8B-B14F-4D97-AF65-F5344CB8AC3E}">
        <p14:creationId xmlns:p14="http://schemas.microsoft.com/office/powerpoint/2010/main" val="2044164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2641F-712A-DF43-029C-7637264A5DF5}"/>
              </a:ext>
            </a:extLst>
          </p:cNvPr>
          <p:cNvSpPr txBox="1"/>
          <p:nvPr/>
        </p:nvSpPr>
        <p:spPr>
          <a:xfrm>
            <a:off x="1762760" y="433724"/>
            <a:ext cx="8666479" cy="5990551"/>
          </a:xfrm>
          <a:prstGeom prst="rect">
            <a:avLst/>
          </a:prstGeom>
          <a:solidFill>
            <a:srgbClr val="599480">
              <a:alpha val="80000"/>
            </a:srgbClr>
          </a:solidFill>
        </p:spPr>
        <p:txBody>
          <a:bodyPr wrap="square" rtlCol="0">
            <a:spAutoFit/>
          </a:bodyPr>
          <a:lstStyle/>
          <a:p>
            <a:pPr algn="ctr">
              <a:lnSpc>
                <a:spcPct val="107000"/>
              </a:lnSpc>
              <a:spcAft>
                <a:spcPts val="800"/>
              </a:spcAft>
            </a:pPr>
            <a:r>
              <a:rPr lang="en-GB" sz="36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Father God, look after the health of our young people in our schools. We pray that their bodies are nurtured as well as their minds. We pray that they learn about healthy lifestyles and value the many benefits that sport and activity bring to us. We pray for their mental health, and that they have support networks to help and guide them. Amen.</a:t>
            </a:r>
            <a:endParaRPr lang="en-GB"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C99CB22-A4F3-A0E2-D2AF-9E71EA77982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166" y="5005405"/>
            <a:ext cx="1707028" cy="1652159"/>
          </a:xfrm>
          <a:prstGeom prst="rect">
            <a:avLst/>
          </a:prstGeom>
        </p:spPr>
      </p:pic>
    </p:spTree>
    <p:extLst>
      <p:ext uri="{BB962C8B-B14F-4D97-AF65-F5344CB8AC3E}">
        <p14:creationId xmlns:p14="http://schemas.microsoft.com/office/powerpoint/2010/main" val="28092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B7F4C6-08E8-FD02-87F9-BAEF0E04E7BE}"/>
              </a:ext>
            </a:extLst>
          </p:cNvPr>
          <p:cNvSpPr txBox="1"/>
          <p:nvPr/>
        </p:nvSpPr>
        <p:spPr>
          <a:xfrm>
            <a:off x="1530009" y="433724"/>
            <a:ext cx="9131981" cy="5990551"/>
          </a:xfrm>
          <a:prstGeom prst="rect">
            <a:avLst/>
          </a:prstGeom>
          <a:solidFill>
            <a:srgbClr val="599480">
              <a:alpha val="80000"/>
            </a:srgbClr>
          </a:solidFill>
        </p:spPr>
        <p:txBody>
          <a:bodyPr wrap="square" rtlCol="0">
            <a:spAutoFit/>
          </a:bodyPr>
          <a:lstStyle/>
          <a:p>
            <a:pPr algn="ctr">
              <a:lnSpc>
                <a:spcPct val="107000"/>
              </a:lnSpc>
              <a:spcAft>
                <a:spcPts val="800"/>
              </a:spcAft>
            </a:pPr>
            <a:r>
              <a:rPr lang="en-GB" sz="36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Dear Lord, today we pray for the people who work with our children in schools. Thank you for the dedication and hard work given by teachers and support staff, the school leadership team and school governors. Be with them and guide them as they support the young people in their care. Give them strength and wisdom, compassion and insight in all that they do. Amen.</a:t>
            </a:r>
            <a:endParaRPr lang="en-GB"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BE0C72C-BE66-F1C8-A7C2-0F5E1D0FF70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166" y="5005405"/>
            <a:ext cx="1707028" cy="1652159"/>
          </a:xfrm>
          <a:prstGeom prst="rect">
            <a:avLst/>
          </a:prstGeom>
        </p:spPr>
      </p:pic>
    </p:spTree>
    <p:extLst>
      <p:ext uri="{BB962C8B-B14F-4D97-AF65-F5344CB8AC3E}">
        <p14:creationId xmlns:p14="http://schemas.microsoft.com/office/powerpoint/2010/main" val="1751524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0250D9-EF7C-0B8B-0CA8-38AC72E5C32C}"/>
              </a:ext>
            </a:extLst>
          </p:cNvPr>
          <p:cNvSpPr txBox="1"/>
          <p:nvPr/>
        </p:nvSpPr>
        <p:spPr>
          <a:xfrm>
            <a:off x="1427479" y="730120"/>
            <a:ext cx="9337041" cy="5397760"/>
          </a:xfrm>
          <a:prstGeom prst="rect">
            <a:avLst/>
          </a:prstGeom>
          <a:solidFill>
            <a:srgbClr val="599480">
              <a:alpha val="80000"/>
            </a:srgbClr>
          </a:solidFill>
        </p:spPr>
        <p:txBody>
          <a:bodyPr wrap="square" rtlCol="0">
            <a:spAutoFit/>
          </a:bodyPr>
          <a:lstStyle/>
          <a:p>
            <a:pPr algn="ctr">
              <a:lnSpc>
                <a:spcPct val="107000"/>
              </a:lnSpc>
              <a:spcAft>
                <a:spcPts val="800"/>
              </a:spcAft>
            </a:pPr>
            <a:r>
              <a:rPr lang="en-GB" sz="36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Dear Lord, we pray for The Salvation Army that works within and supports our schools. They seek to serve their community through mentoring, running clubs and by leading lessons and assemblies. Let them be a reflection of your love for our children, that our children may encounter Jesus and you through them. Amen. </a:t>
            </a:r>
            <a:endParaRPr lang="en-GB"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078DBBD-8F7E-01CF-F953-649415D9577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166" y="5005405"/>
            <a:ext cx="1707028" cy="1652159"/>
          </a:xfrm>
          <a:prstGeom prst="rect">
            <a:avLst/>
          </a:prstGeom>
        </p:spPr>
      </p:pic>
    </p:spTree>
    <p:extLst>
      <p:ext uri="{BB962C8B-B14F-4D97-AF65-F5344CB8AC3E}">
        <p14:creationId xmlns:p14="http://schemas.microsoft.com/office/powerpoint/2010/main" val="2222077361"/>
      </p:ext>
    </p:extLst>
  </p:cSld>
  <p:clrMapOvr>
    <a:masterClrMapping/>
  </p:clrMapOvr>
</p:sld>
</file>

<file path=ppt/theme/theme1.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439</Words>
  <Application>Microsoft Office PowerPoint</Application>
  <PresentationFormat>Widescreen</PresentationFormat>
  <Paragraphs>7</Paragraphs>
  <Slides>8</Slides>
  <Notes>0</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8</vt:i4>
      </vt:variant>
    </vt:vector>
  </HeadingPairs>
  <TitlesOfParts>
    <vt:vector size="21" baseType="lpstr">
      <vt:lpstr>Arial</vt:lpstr>
      <vt:lpstr>Calibri</vt:lpstr>
      <vt:lpstr>Calibri Light</vt:lpstr>
      <vt:lpstr>Trebuchet MS</vt:lpstr>
      <vt:lpstr>8_Custom Design</vt:lpstr>
      <vt:lpstr>Custom Design</vt:lpstr>
      <vt:lpstr>1_Custom Design</vt:lpstr>
      <vt:lpstr>3_Custom Design</vt:lpstr>
      <vt:lpstr>4_Custom Design</vt:lpstr>
      <vt:lpstr>5_Custom Design</vt:lpstr>
      <vt:lpstr>2_Custom Design</vt:lpstr>
      <vt:lpstr>6_Custom Design</vt:lpstr>
      <vt:lpstr>7_Custom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Salvation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Faye Lloyd-Jones</dc:creator>
  <cp:lastModifiedBy>Faye Lloyd-Jones</cp:lastModifiedBy>
  <cp:revision>1</cp:revision>
  <dcterms:created xsi:type="dcterms:W3CDTF">2024-07-29T10:51:23Z</dcterms:created>
  <dcterms:modified xsi:type="dcterms:W3CDTF">2024-07-30T07:16:18Z</dcterms:modified>
</cp:coreProperties>
</file>