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itchFamily="8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itchFamily="8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itchFamily="8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itchFamily="8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tencil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tencil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tencil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tencil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2706"/>
    <a:srgbClr val="E21042"/>
    <a:srgbClr val="66CCFF"/>
    <a:srgbClr val="FF3300"/>
    <a:srgbClr val="99FF99"/>
    <a:srgbClr val="FFFF66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86D7B-43A2-461E-A040-7081A7C5C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4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10D2-A23C-44A9-9C81-85566F7E5A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5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6AF68-570A-4DB1-B014-7072ED9C9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2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01338-DD5D-43BE-B779-24ACC72351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5324-06AC-4E05-845A-7BA534B597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35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F5755-7C5D-40D1-B7AF-66F587FCB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9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FDB8-7FCB-4B37-8534-29067DA871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24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C7415-8CB0-4BDC-8B88-B2655668D2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3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4BFA2-7AE1-4B6F-8A93-735A317EE6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8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A2F4D-042B-49C3-955B-2E1623DD8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04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5A73D-6380-4E65-9EF7-D2AD3D9214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26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BDEDA1-91FF-45D3-8664-FF01E72F0D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6.pn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lour 10 t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95288" y="836613"/>
            <a:ext cx="8353425" cy="5184775"/>
          </a:xfrm>
          <a:prstGeom prst="rect">
            <a:avLst/>
          </a:prstGeom>
          <a:solidFill>
            <a:schemeClr val="bg1"/>
          </a:solidFill>
          <a:ln w="101600">
            <a:solidFill>
              <a:srgbClr val="00657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80705" y="1124744"/>
            <a:ext cx="581434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ln w="18000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ebuchet MS" pitchFamily="34" charset="0"/>
              </a:rPr>
              <a:t>The Salvation Army </a:t>
            </a:r>
          </a:p>
          <a:p>
            <a:pPr>
              <a:defRPr/>
            </a:pPr>
            <a:r>
              <a:rPr lang="en-US" sz="4000" b="1" dirty="0">
                <a:ln w="18000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ebuchet MS" pitchFamily="34" charset="0"/>
              </a:rPr>
              <a:t>Community Work</a:t>
            </a:r>
          </a:p>
        </p:txBody>
      </p:sp>
      <p:pic>
        <p:nvPicPr>
          <p:cNvPr id="2053" name="Picture 12" descr="Be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76700"/>
            <a:ext cx="10922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3" descr="Karl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4581525"/>
            <a:ext cx="1050925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4" descr="Ashray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4581525"/>
            <a:ext cx="969962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Keisha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421188"/>
            <a:ext cx="1214438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43635" y="2967335"/>
            <a:ext cx="7056740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en-US" sz="6600" b="1" cap="all" dirty="0">
                <a:ln w="19050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EC270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erlin Sans FB" panose="020E0602020502020306" pitchFamily="34" charset="0"/>
              </a:rPr>
              <a:t>B</a:t>
            </a:r>
            <a:r>
              <a:rPr lang="en-US" sz="6600" b="1" dirty="0">
                <a:ln w="19050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EC270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erlin Sans FB" panose="020E0602020502020306" pitchFamily="34" charset="0"/>
              </a:rPr>
              <a:t>lockbuster Quiz</a:t>
            </a:r>
            <a:endParaRPr lang="en-US" sz="6600" b="1" cap="all" dirty="0">
              <a:ln w="19050">
                <a:solidFill>
                  <a:schemeClr val="accent5">
                    <a:lumMod val="75000"/>
                  </a:schemeClr>
                </a:solidFill>
              </a:ln>
              <a:solidFill>
                <a:srgbClr val="EC2706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erlin Sans FB" panose="020E06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colour 10 t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395288" y="836613"/>
            <a:ext cx="8353425" cy="5184775"/>
          </a:xfrm>
          <a:prstGeom prst="rect">
            <a:avLst/>
          </a:prstGeom>
          <a:solidFill>
            <a:schemeClr val="bg1"/>
          </a:solidFill>
          <a:ln w="101600">
            <a:solidFill>
              <a:srgbClr val="00657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Trebuchet MS" pitchFamily="34" charset="0"/>
              </a:rPr>
              <a:t>Play in two teams – white and blue. Blue starts first!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Trebuchet MS" pitchFamily="34" charset="0"/>
              </a:rPr>
              <a:t>Take turns answering questions. Change the colour if you get it right!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Trebuchet MS" pitchFamily="34" charset="0"/>
              </a:rPr>
              <a:t>When playing to change a hexagon to the correct colour carefully click on the correct coloured line within it.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>
                <a:latin typeface="Trebuchet MS" pitchFamily="34" charset="0"/>
              </a:rPr>
              <a:t>For example – to change the hexagon blue you would click on this diamond.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400" dirty="0" smtClean="0">
                <a:latin typeface="Trebuchet MS" pitchFamily="34" charset="0"/>
              </a:rPr>
              <a:t>		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911225" y="5162550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B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>How To Play</a:t>
            </a:r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2112963" y="5081588"/>
            <a:ext cx="68405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600">
                <a:solidFill>
                  <a:srgbClr val="FF0000"/>
                </a:solidFill>
                <a:latin typeface="Trebuchet MS" pitchFamily="34" charset="0"/>
              </a:rPr>
              <a:t>Create a bridge across the board to win!</a:t>
            </a:r>
          </a:p>
        </p:txBody>
      </p:sp>
      <p:sp>
        <p:nvSpPr>
          <p:cNvPr id="10" name="Diamond 9"/>
          <p:cNvSpPr/>
          <p:nvPr/>
        </p:nvSpPr>
        <p:spPr>
          <a:xfrm>
            <a:off x="930275" y="5727700"/>
            <a:ext cx="215900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1" name="Diamond 10"/>
          <p:cNvSpPr/>
          <p:nvPr/>
        </p:nvSpPr>
        <p:spPr>
          <a:xfrm>
            <a:off x="2135188" y="5695950"/>
            <a:ext cx="215900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03300" y="5084763"/>
            <a:ext cx="0" cy="441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58850" y="1916113"/>
            <a:ext cx="698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dirty="0">
                <a:solidFill>
                  <a:srgbClr val="66CCFF"/>
                </a:solidFill>
                <a:latin typeface="Trebuchet MS" pitchFamily="34" charset="0"/>
              </a:rPr>
              <a:t>Blue</a:t>
            </a:r>
            <a:r>
              <a:rPr lang="en-GB" sz="2000" dirty="0">
                <a:latin typeface="Trebuchet MS" pitchFamily="34" charset="0"/>
              </a:rPr>
              <a:t> goes left and right           </a:t>
            </a:r>
            <a:r>
              <a:rPr lang="en-GB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White</a:t>
            </a:r>
            <a:r>
              <a:rPr lang="en-GB" sz="2000" dirty="0">
                <a:latin typeface="Trebuchet MS" pitchFamily="34" charset="0"/>
              </a:rPr>
              <a:t> goes up and down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84325" y="2420938"/>
            <a:ext cx="1368425" cy="0"/>
          </a:xfrm>
          <a:prstGeom prst="straightConnector1">
            <a:avLst/>
          </a:prstGeom>
          <a:ln w="38100">
            <a:solidFill>
              <a:srgbClr val="66CCFF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876381" y="1604518"/>
            <a:ext cx="0" cy="92796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headEnd type="arrow"/>
            <a:tailEnd type="arrow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colour 10 t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5"/>
          <p:cNvSpPr>
            <a:spLocks noChangeArrowheads="1"/>
          </p:cNvSpPr>
          <p:nvPr/>
        </p:nvSpPr>
        <p:spPr bwMode="auto">
          <a:xfrm>
            <a:off x="395288" y="836613"/>
            <a:ext cx="8353425" cy="5184775"/>
          </a:xfrm>
          <a:prstGeom prst="rect">
            <a:avLst/>
          </a:prstGeom>
          <a:solidFill>
            <a:schemeClr val="bg1"/>
          </a:solidFill>
          <a:ln w="101600">
            <a:solidFill>
              <a:srgbClr val="00657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pic>
        <p:nvPicPr>
          <p:cNvPr id="4100" name="Picture 3" descr="PowerPoint Slide Show - [blockbusters3 quiz.ppt [Compatibility Mode]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825" y="1422400"/>
            <a:ext cx="4795838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owerPoint Slide Show - [blockbusters3 quiz.ppt [Compatibility Mode]]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8" t="3876" b="4031"/>
          <a:stretch>
            <a:fillRect/>
          </a:stretch>
        </p:blipFill>
        <p:spPr bwMode="auto">
          <a:xfrm>
            <a:off x="2155825" y="1422400"/>
            <a:ext cx="4962525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613" y="1422400"/>
            <a:ext cx="4865687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1422400"/>
            <a:ext cx="48450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228600" y="2735263"/>
            <a:ext cx="1947863" cy="1198562"/>
          </a:xfrm>
          <a:prstGeom prst="wedgeRoundRectCallout">
            <a:avLst>
              <a:gd name="adj1" fmla="val -15591"/>
              <a:gd name="adj2" fmla="val 11821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2800" b="1" dirty="0">
                <a:solidFill>
                  <a:srgbClr val="FF0000"/>
                </a:solidFill>
                <a:latin typeface="Trebuchet MS" pitchFamily="34" charset="0"/>
              </a:rPr>
              <a:t>Which team wins?</a:t>
            </a:r>
          </a:p>
        </p:txBody>
      </p:sp>
      <p:pic>
        <p:nvPicPr>
          <p:cNvPr id="4105" name="Picture 16" descr="Karl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8850"/>
            <a:ext cx="1050925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7" descr="Keish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994275"/>
            <a:ext cx="1214437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ular Callout 18"/>
          <p:cNvSpPr/>
          <p:nvPr/>
        </p:nvSpPr>
        <p:spPr>
          <a:xfrm>
            <a:off x="7016750" y="3335338"/>
            <a:ext cx="1947863" cy="1196975"/>
          </a:xfrm>
          <a:prstGeom prst="wedgeRoundRectCallout">
            <a:avLst>
              <a:gd name="adj1" fmla="val -15591"/>
              <a:gd name="adj2" fmla="val 11821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2800" b="1" dirty="0">
                <a:solidFill>
                  <a:srgbClr val="FF0000"/>
                </a:solidFill>
                <a:latin typeface="Trebuchet MS" pitchFamily="34" charset="0"/>
              </a:rPr>
              <a:t>Blue or White?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1908175" y="9810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C</a:t>
            </a:r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1908175" y="228441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B</a:t>
            </a:r>
          </a:p>
        </p:txBody>
      </p:sp>
      <p:sp>
        <p:nvSpPr>
          <p:cNvPr id="5124" name="AutoShape 6"/>
          <p:cNvSpPr>
            <a:spLocks noChangeArrowheads="1"/>
          </p:cNvSpPr>
          <p:nvPr/>
        </p:nvSpPr>
        <p:spPr bwMode="auto">
          <a:xfrm>
            <a:off x="4140200" y="2420938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H</a:t>
            </a:r>
          </a:p>
        </p:txBody>
      </p:sp>
      <p:sp>
        <p:nvSpPr>
          <p:cNvPr id="4101" name="AutoShape 7"/>
          <p:cNvSpPr>
            <a:spLocks noChangeArrowheads="1"/>
          </p:cNvSpPr>
          <p:nvPr/>
        </p:nvSpPr>
        <p:spPr bwMode="auto">
          <a:xfrm>
            <a:off x="1908175" y="486886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D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1908175" y="357346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J</a:t>
            </a:r>
          </a:p>
        </p:txBody>
      </p:sp>
      <p:sp>
        <p:nvSpPr>
          <p:cNvPr id="4103" name="AutoShape 9"/>
          <p:cNvSpPr>
            <a:spLocks noChangeArrowheads="1"/>
          </p:cNvSpPr>
          <p:nvPr/>
        </p:nvSpPr>
        <p:spPr bwMode="auto">
          <a:xfrm>
            <a:off x="4067175" y="9810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U</a:t>
            </a:r>
          </a:p>
        </p:txBody>
      </p:sp>
      <p:sp>
        <p:nvSpPr>
          <p:cNvPr id="4104" name="AutoShape 10"/>
          <p:cNvSpPr>
            <a:spLocks noChangeArrowheads="1"/>
          </p:cNvSpPr>
          <p:nvPr/>
        </p:nvSpPr>
        <p:spPr bwMode="auto">
          <a:xfrm>
            <a:off x="4067175" y="22764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M</a:t>
            </a:r>
          </a:p>
        </p:txBody>
      </p:sp>
      <p:sp>
        <p:nvSpPr>
          <p:cNvPr id="4105" name="AutoShape 11"/>
          <p:cNvSpPr>
            <a:spLocks noChangeArrowheads="1"/>
          </p:cNvSpPr>
          <p:nvPr/>
        </p:nvSpPr>
        <p:spPr bwMode="auto">
          <a:xfrm>
            <a:off x="2987675" y="3333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G</a:t>
            </a:r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2987675" y="29241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S</a:t>
            </a:r>
          </a:p>
        </p:txBody>
      </p:sp>
      <p:sp>
        <p:nvSpPr>
          <p:cNvPr id="4107" name="AutoShape 13"/>
          <p:cNvSpPr>
            <a:spLocks noChangeArrowheads="1"/>
          </p:cNvSpPr>
          <p:nvPr/>
        </p:nvSpPr>
        <p:spPr bwMode="auto">
          <a:xfrm>
            <a:off x="2987675" y="1628775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V</a:t>
            </a:r>
          </a:p>
        </p:txBody>
      </p:sp>
      <p:sp>
        <p:nvSpPr>
          <p:cNvPr id="4108" name="AutoShape 14"/>
          <p:cNvSpPr>
            <a:spLocks noChangeArrowheads="1"/>
          </p:cNvSpPr>
          <p:nvPr/>
        </p:nvSpPr>
        <p:spPr bwMode="auto">
          <a:xfrm>
            <a:off x="4067175" y="357346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Stencil" pitchFamily="82" charset="0"/>
            </a:endParaRPr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5148263" y="16287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L</a:t>
            </a:r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>
            <a:off x="5148263" y="29241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K</a:t>
            </a:r>
          </a:p>
        </p:txBody>
      </p:sp>
      <p:sp>
        <p:nvSpPr>
          <p:cNvPr id="4111" name="AutoShape 17"/>
          <p:cNvSpPr>
            <a:spLocks noChangeArrowheads="1"/>
          </p:cNvSpPr>
          <p:nvPr/>
        </p:nvSpPr>
        <p:spPr bwMode="auto">
          <a:xfrm>
            <a:off x="4067175" y="486886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N</a:t>
            </a:r>
          </a:p>
        </p:txBody>
      </p:sp>
      <p:sp>
        <p:nvSpPr>
          <p:cNvPr id="4112" name="AutoShape 18"/>
          <p:cNvSpPr>
            <a:spLocks noChangeArrowheads="1"/>
          </p:cNvSpPr>
          <p:nvPr/>
        </p:nvSpPr>
        <p:spPr bwMode="auto">
          <a:xfrm>
            <a:off x="5148263" y="4221163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W</a:t>
            </a:r>
          </a:p>
        </p:txBody>
      </p:sp>
      <p:sp>
        <p:nvSpPr>
          <p:cNvPr id="5137" name="AutoShape 19"/>
          <p:cNvSpPr>
            <a:spLocks noChangeArrowheads="1"/>
          </p:cNvSpPr>
          <p:nvPr/>
        </p:nvSpPr>
        <p:spPr bwMode="auto">
          <a:xfrm>
            <a:off x="827088" y="4221163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38" name="AutoShape 20"/>
          <p:cNvSpPr>
            <a:spLocks noChangeArrowheads="1"/>
          </p:cNvSpPr>
          <p:nvPr/>
        </p:nvSpPr>
        <p:spPr bwMode="auto">
          <a:xfrm>
            <a:off x="827088" y="29241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39" name="AutoShape 21"/>
          <p:cNvSpPr>
            <a:spLocks noChangeArrowheads="1"/>
          </p:cNvSpPr>
          <p:nvPr/>
        </p:nvSpPr>
        <p:spPr bwMode="auto">
          <a:xfrm>
            <a:off x="827088" y="16287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40" name="AutoShape 22"/>
          <p:cNvSpPr>
            <a:spLocks noChangeArrowheads="1"/>
          </p:cNvSpPr>
          <p:nvPr/>
        </p:nvSpPr>
        <p:spPr bwMode="auto">
          <a:xfrm>
            <a:off x="7278688" y="42195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41" name="AutoShape 23"/>
          <p:cNvSpPr>
            <a:spLocks noChangeArrowheads="1"/>
          </p:cNvSpPr>
          <p:nvPr/>
        </p:nvSpPr>
        <p:spPr bwMode="auto">
          <a:xfrm>
            <a:off x="7318375" y="2922588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4118" name="AutoShape 24"/>
          <p:cNvSpPr>
            <a:spLocks noChangeArrowheads="1"/>
          </p:cNvSpPr>
          <p:nvPr/>
        </p:nvSpPr>
        <p:spPr bwMode="auto">
          <a:xfrm>
            <a:off x="5148263" y="3333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P</a:t>
            </a:r>
          </a:p>
        </p:txBody>
      </p:sp>
      <p:sp>
        <p:nvSpPr>
          <p:cNvPr id="5143" name="AutoShape 26"/>
          <p:cNvSpPr>
            <a:spLocks noChangeArrowheads="1"/>
          </p:cNvSpPr>
          <p:nvPr/>
        </p:nvSpPr>
        <p:spPr bwMode="auto">
          <a:xfrm>
            <a:off x="7318375" y="163671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44" name="AutoShape 28"/>
          <p:cNvSpPr>
            <a:spLocks noChangeArrowheads="1"/>
          </p:cNvSpPr>
          <p:nvPr/>
        </p:nvSpPr>
        <p:spPr bwMode="auto">
          <a:xfrm>
            <a:off x="7327900" y="5487988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45" name="AutoShape 31"/>
          <p:cNvSpPr>
            <a:spLocks noChangeArrowheads="1"/>
          </p:cNvSpPr>
          <p:nvPr/>
        </p:nvSpPr>
        <p:spPr bwMode="auto">
          <a:xfrm>
            <a:off x="827088" y="3333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46" name="AutoShape 32"/>
          <p:cNvSpPr>
            <a:spLocks noChangeArrowheads="1"/>
          </p:cNvSpPr>
          <p:nvPr/>
        </p:nvSpPr>
        <p:spPr bwMode="auto">
          <a:xfrm>
            <a:off x="1908175" y="-315913"/>
            <a:ext cx="1439863" cy="1295401"/>
          </a:xfrm>
          <a:prstGeom prst="hexagon">
            <a:avLst>
              <a:gd name="adj" fmla="val 27788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47" name="AutoShape 33"/>
          <p:cNvSpPr>
            <a:spLocks noChangeArrowheads="1"/>
          </p:cNvSpPr>
          <p:nvPr/>
        </p:nvSpPr>
        <p:spPr bwMode="auto">
          <a:xfrm>
            <a:off x="4067175" y="-315913"/>
            <a:ext cx="1439863" cy="1295401"/>
          </a:xfrm>
          <a:prstGeom prst="hexagon">
            <a:avLst>
              <a:gd name="adj" fmla="val 27788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48" name="AutoShape 34"/>
          <p:cNvSpPr>
            <a:spLocks noChangeArrowheads="1"/>
          </p:cNvSpPr>
          <p:nvPr/>
        </p:nvSpPr>
        <p:spPr bwMode="auto">
          <a:xfrm>
            <a:off x="827088" y="5516563"/>
            <a:ext cx="1439862" cy="1341437"/>
          </a:xfrm>
          <a:prstGeom prst="hexagon">
            <a:avLst>
              <a:gd name="adj" fmla="val 26834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49" name="AutoShape 35"/>
          <p:cNvSpPr>
            <a:spLocks noChangeArrowheads="1"/>
          </p:cNvSpPr>
          <p:nvPr/>
        </p:nvSpPr>
        <p:spPr bwMode="auto">
          <a:xfrm>
            <a:off x="7318375" y="363538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4128" name="AutoShape 55"/>
          <p:cNvSpPr>
            <a:spLocks noChangeArrowheads="1"/>
          </p:cNvSpPr>
          <p:nvPr/>
        </p:nvSpPr>
        <p:spPr bwMode="auto">
          <a:xfrm>
            <a:off x="2987675" y="4221163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H</a:t>
            </a:r>
          </a:p>
        </p:txBody>
      </p:sp>
      <p:sp>
        <p:nvSpPr>
          <p:cNvPr id="5151" name="AutoShape 57"/>
          <p:cNvSpPr>
            <a:spLocks noChangeArrowheads="1"/>
          </p:cNvSpPr>
          <p:nvPr/>
        </p:nvSpPr>
        <p:spPr bwMode="auto">
          <a:xfrm>
            <a:off x="6242050" y="-315913"/>
            <a:ext cx="1439863" cy="1341438"/>
          </a:xfrm>
          <a:prstGeom prst="hexagon">
            <a:avLst>
              <a:gd name="adj" fmla="val 26834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52" name="AutoShape 58"/>
          <p:cNvSpPr>
            <a:spLocks noChangeArrowheads="1"/>
          </p:cNvSpPr>
          <p:nvPr/>
        </p:nvSpPr>
        <p:spPr bwMode="auto">
          <a:xfrm>
            <a:off x="2987675" y="-963613"/>
            <a:ext cx="1439863" cy="1341438"/>
          </a:xfrm>
          <a:prstGeom prst="hexagon">
            <a:avLst>
              <a:gd name="adj" fmla="val 26834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5153" name="AutoShape 59"/>
          <p:cNvSpPr>
            <a:spLocks noChangeArrowheads="1"/>
          </p:cNvSpPr>
          <p:nvPr/>
        </p:nvSpPr>
        <p:spPr bwMode="auto">
          <a:xfrm>
            <a:off x="5148263" y="-963613"/>
            <a:ext cx="1439862" cy="1341438"/>
          </a:xfrm>
          <a:prstGeom prst="hexagon">
            <a:avLst>
              <a:gd name="adj" fmla="val 26834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encil" pitchFamily="82" charset="0"/>
            </a:endParaRPr>
          </a:p>
        </p:txBody>
      </p:sp>
      <p:sp>
        <p:nvSpPr>
          <p:cNvPr id="4130" name="AutoShape 24"/>
          <p:cNvSpPr>
            <a:spLocks noChangeArrowheads="1"/>
          </p:cNvSpPr>
          <p:nvPr/>
        </p:nvSpPr>
        <p:spPr bwMode="auto">
          <a:xfrm>
            <a:off x="6227763" y="9810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A</a:t>
            </a:r>
          </a:p>
        </p:txBody>
      </p:sp>
      <p:sp>
        <p:nvSpPr>
          <p:cNvPr id="4131" name="AutoShape 24"/>
          <p:cNvSpPr>
            <a:spLocks noChangeArrowheads="1"/>
          </p:cNvSpPr>
          <p:nvPr/>
        </p:nvSpPr>
        <p:spPr bwMode="auto">
          <a:xfrm>
            <a:off x="6227763" y="2278063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E</a:t>
            </a:r>
          </a:p>
        </p:txBody>
      </p:sp>
      <p:sp>
        <p:nvSpPr>
          <p:cNvPr id="4132" name="AutoShape 24"/>
          <p:cNvSpPr>
            <a:spLocks noChangeArrowheads="1"/>
          </p:cNvSpPr>
          <p:nvPr/>
        </p:nvSpPr>
        <p:spPr bwMode="auto">
          <a:xfrm>
            <a:off x="6240463" y="3570288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R</a:t>
            </a:r>
          </a:p>
        </p:txBody>
      </p:sp>
      <p:sp>
        <p:nvSpPr>
          <p:cNvPr id="4133" name="AutoShape 24"/>
          <p:cNvSpPr>
            <a:spLocks noChangeArrowheads="1"/>
          </p:cNvSpPr>
          <p:nvPr/>
        </p:nvSpPr>
        <p:spPr bwMode="auto">
          <a:xfrm>
            <a:off x="6240463" y="4854575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T</a:t>
            </a:r>
          </a:p>
        </p:txBody>
      </p:sp>
      <p:sp>
        <p:nvSpPr>
          <p:cNvPr id="4134" name="AutoShape 24"/>
          <p:cNvSpPr>
            <a:spLocks noChangeArrowheads="1"/>
          </p:cNvSpPr>
          <p:nvPr/>
        </p:nvSpPr>
        <p:spPr bwMode="auto">
          <a:xfrm>
            <a:off x="5148263" y="5491163"/>
            <a:ext cx="1439862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O</a:t>
            </a:r>
          </a:p>
        </p:txBody>
      </p:sp>
      <p:sp>
        <p:nvSpPr>
          <p:cNvPr id="4138" name="AutoShape 24"/>
          <p:cNvSpPr>
            <a:spLocks noChangeArrowheads="1"/>
          </p:cNvSpPr>
          <p:nvPr/>
        </p:nvSpPr>
        <p:spPr bwMode="auto">
          <a:xfrm>
            <a:off x="2984500" y="5487988"/>
            <a:ext cx="1439863" cy="1295400"/>
          </a:xfrm>
          <a:prstGeom prst="hexagon">
            <a:avLst>
              <a:gd name="adj" fmla="val 27788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tencil" pitchFamily="82" charset="0"/>
              </a:rPr>
              <a:t>Y</a:t>
            </a:r>
          </a:p>
        </p:txBody>
      </p:sp>
      <p:sp>
        <p:nvSpPr>
          <p:cNvPr id="130" name="Diamond 129"/>
          <p:cNvSpPr/>
          <p:nvPr/>
        </p:nvSpPr>
        <p:spPr>
          <a:xfrm>
            <a:off x="1920875" y="155416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34" name="Diamond 133"/>
          <p:cNvSpPr/>
          <p:nvPr/>
        </p:nvSpPr>
        <p:spPr>
          <a:xfrm>
            <a:off x="3073400" y="1577975"/>
            <a:ext cx="274638" cy="163513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38" name="Diamond 137"/>
          <p:cNvSpPr/>
          <p:nvPr/>
        </p:nvSpPr>
        <p:spPr>
          <a:xfrm>
            <a:off x="1908175" y="284956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1" name="Diamond 140"/>
          <p:cNvSpPr/>
          <p:nvPr/>
        </p:nvSpPr>
        <p:spPr>
          <a:xfrm>
            <a:off x="3063875" y="2843213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3" name="Diamond 142"/>
          <p:cNvSpPr/>
          <p:nvPr/>
        </p:nvSpPr>
        <p:spPr>
          <a:xfrm>
            <a:off x="1916113" y="4144963"/>
            <a:ext cx="274637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4" name="Diamond 143"/>
          <p:cNvSpPr/>
          <p:nvPr/>
        </p:nvSpPr>
        <p:spPr>
          <a:xfrm>
            <a:off x="3086100" y="4144963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6" name="Diamond 145"/>
          <p:cNvSpPr/>
          <p:nvPr/>
        </p:nvSpPr>
        <p:spPr>
          <a:xfrm>
            <a:off x="1920875" y="543401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7" name="Diamond 146"/>
          <p:cNvSpPr/>
          <p:nvPr/>
        </p:nvSpPr>
        <p:spPr>
          <a:xfrm>
            <a:off x="3063875" y="5405438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50" name="Diamond 149"/>
          <p:cNvSpPr/>
          <p:nvPr/>
        </p:nvSpPr>
        <p:spPr>
          <a:xfrm>
            <a:off x="2987675" y="898525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51" name="Diamond 150"/>
          <p:cNvSpPr/>
          <p:nvPr/>
        </p:nvSpPr>
        <p:spPr>
          <a:xfrm>
            <a:off x="4152900" y="898525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54" name="Diamond 153"/>
          <p:cNvSpPr/>
          <p:nvPr/>
        </p:nvSpPr>
        <p:spPr>
          <a:xfrm>
            <a:off x="2987675" y="220186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55" name="Diamond 154"/>
          <p:cNvSpPr/>
          <p:nvPr/>
        </p:nvSpPr>
        <p:spPr>
          <a:xfrm>
            <a:off x="4140200" y="2201863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59" name="Diamond 158"/>
          <p:cNvSpPr/>
          <p:nvPr/>
        </p:nvSpPr>
        <p:spPr>
          <a:xfrm>
            <a:off x="2984500" y="3487738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60" name="Diamond 159"/>
          <p:cNvSpPr/>
          <p:nvPr/>
        </p:nvSpPr>
        <p:spPr>
          <a:xfrm>
            <a:off x="4152900" y="3498850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62" name="Diamond 161"/>
          <p:cNvSpPr/>
          <p:nvPr/>
        </p:nvSpPr>
        <p:spPr>
          <a:xfrm>
            <a:off x="2987675" y="4772025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63" name="Diamond 162"/>
          <p:cNvSpPr/>
          <p:nvPr/>
        </p:nvSpPr>
        <p:spPr>
          <a:xfrm>
            <a:off x="4140200" y="4794250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66" name="Diamond 165"/>
          <p:cNvSpPr/>
          <p:nvPr/>
        </p:nvSpPr>
        <p:spPr>
          <a:xfrm>
            <a:off x="2997200" y="608171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67" name="Diamond 166"/>
          <p:cNvSpPr/>
          <p:nvPr/>
        </p:nvSpPr>
        <p:spPr>
          <a:xfrm>
            <a:off x="4135438" y="6062663"/>
            <a:ext cx="274637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0" name="Diamond 169"/>
          <p:cNvSpPr/>
          <p:nvPr/>
        </p:nvSpPr>
        <p:spPr>
          <a:xfrm>
            <a:off x="4060825" y="1554163"/>
            <a:ext cx="276225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1" name="Diamond 170"/>
          <p:cNvSpPr/>
          <p:nvPr/>
        </p:nvSpPr>
        <p:spPr>
          <a:xfrm>
            <a:off x="5232400" y="1554163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4" name="Diamond 173"/>
          <p:cNvSpPr/>
          <p:nvPr/>
        </p:nvSpPr>
        <p:spPr>
          <a:xfrm>
            <a:off x="4067175" y="2851150"/>
            <a:ext cx="274638" cy="163513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5" name="Diamond 174"/>
          <p:cNvSpPr/>
          <p:nvPr/>
        </p:nvSpPr>
        <p:spPr>
          <a:xfrm>
            <a:off x="5229225" y="2851150"/>
            <a:ext cx="274638" cy="163513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8" name="Diamond 177"/>
          <p:cNvSpPr/>
          <p:nvPr/>
        </p:nvSpPr>
        <p:spPr>
          <a:xfrm>
            <a:off x="4067175" y="4122738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79" name="Diamond 178"/>
          <p:cNvSpPr/>
          <p:nvPr/>
        </p:nvSpPr>
        <p:spPr>
          <a:xfrm>
            <a:off x="5224463" y="4135438"/>
            <a:ext cx="276225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82" name="Diamond 181"/>
          <p:cNvSpPr/>
          <p:nvPr/>
        </p:nvSpPr>
        <p:spPr>
          <a:xfrm>
            <a:off x="4084638" y="5432425"/>
            <a:ext cx="274637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83" name="Diamond 182"/>
          <p:cNvSpPr/>
          <p:nvPr/>
        </p:nvSpPr>
        <p:spPr>
          <a:xfrm>
            <a:off x="5221288" y="5419725"/>
            <a:ext cx="274637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86" name="Diamond 185"/>
          <p:cNvSpPr/>
          <p:nvPr/>
        </p:nvSpPr>
        <p:spPr>
          <a:xfrm>
            <a:off x="5148263" y="876300"/>
            <a:ext cx="274637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87" name="Diamond 186"/>
          <p:cNvSpPr/>
          <p:nvPr/>
        </p:nvSpPr>
        <p:spPr>
          <a:xfrm>
            <a:off x="6313488" y="915988"/>
            <a:ext cx="274637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0" name="Diamond 189"/>
          <p:cNvSpPr/>
          <p:nvPr/>
        </p:nvSpPr>
        <p:spPr>
          <a:xfrm>
            <a:off x="5148263" y="2201863"/>
            <a:ext cx="274637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1" name="Diamond 190"/>
          <p:cNvSpPr/>
          <p:nvPr/>
        </p:nvSpPr>
        <p:spPr>
          <a:xfrm>
            <a:off x="6303963" y="2214563"/>
            <a:ext cx="276225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4" name="Diamond 193"/>
          <p:cNvSpPr/>
          <p:nvPr/>
        </p:nvSpPr>
        <p:spPr>
          <a:xfrm>
            <a:off x="5165725" y="3468688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5" name="Diamond 194"/>
          <p:cNvSpPr/>
          <p:nvPr/>
        </p:nvSpPr>
        <p:spPr>
          <a:xfrm>
            <a:off x="6315075" y="3498850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8" name="Diamond 197"/>
          <p:cNvSpPr/>
          <p:nvPr/>
        </p:nvSpPr>
        <p:spPr>
          <a:xfrm>
            <a:off x="5175250" y="477361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99" name="Diamond 198"/>
          <p:cNvSpPr/>
          <p:nvPr/>
        </p:nvSpPr>
        <p:spPr>
          <a:xfrm>
            <a:off x="6303963" y="4783138"/>
            <a:ext cx="276225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02" name="Diamond 201"/>
          <p:cNvSpPr/>
          <p:nvPr/>
        </p:nvSpPr>
        <p:spPr>
          <a:xfrm>
            <a:off x="5199063" y="6089650"/>
            <a:ext cx="274637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03" name="Diamond 202"/>
          <p:cNvSpPr/>
          <p:nvPr/>
        </p:nvSpPr>
        <p:spPr>
          <a:xfrm>
            <a:off x="6318250" y="6062663"/>
            <a:ext cx="276225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06" name="Diamond 205"/>
          <p:cNvSpPr/>
          <p:nvPr/>
        </p:nvSpPr>
        <p:spPr>
          <a:xfrm>
            <a:off x="6240463" y="1543050"/>
            <a:ext cx="276225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07" name="Diamond 206"/>
          <p:cNvSpPr/>
          <p:nvPr/>
        </p:nvSpPr>
        <p:spPr>
          <a:xfrm>
            <a:off x="7405688" y="1554163"/>
            <a:ext cx="274637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0" name="Diamond 209"/>
          <p:cNvSpPr/>
          <p:nvPr/>
        </p:nvSpPr>
        <p:spPr>
          <a:xfrm>
            <a:off x="6267450" y="2830513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1" name="Diamond 210"/>
          <p:cNvSpPr/>
          <p:nvPr/>
        </p:nvSpPr>
        <p:spPr>
          <a:xfrm>
            <a:off x="7392988" y="2830513"/>
            <a:ext cx="274637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4" name="Diamond 213"/>
          <p:cNvSpPr/>
          <p:nvPr/>
        </p:nvSpPr>
        <p:spPr>
          <a:xfrm>
            <a:off x="6267450" y="4156075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5" name="Diamond 214"/>
          <p:cNvSpPr/>
          <p:nvPr/>
        </p:nvSpPr>
        <p:spPr>
          <a:xfrm>
            <a:off x="7375525" y="4129088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8" name="Diamond 217"/>
          <p:cNvSpPr/>
          <p:nvPr/>
        </p:nvSpPr>
        <p:spPr>
          <a:xfrm>
            <a:off x="6267450" y="5451475"/>
            <a:ext cx="274638" cy="165100"/>
          </a:xfrm>
          <a:prstGeom prst="diamond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219" name="Diamond 218"/>
          <p:cNvSpPr/>
          <p:nvPr/>
        </p:nvSpPr>
        <p:spPr>
          <a:xfrm>
            <a:off x="7375525" y="5405438"/>
            <a:ext cx="274638" cy="1651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 nodeType="clickPar">
                      <p:stCondLst>
                        <p:cond delay="0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 nodeType="clickPar">
                      <p:stCondLst>
                        <p:cond delay="0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 nodeType="clickPar">
                      <p:stCondLst>
                        <p:cond delay="0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 nodeType="clickPar">
                      <p:stCondLst>
                        <p:cond delay="0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2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4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 nodeType="clickPar">
                      <p:stCondLst>
                        <p:cond delay="0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 nodeType="clickPar">
                      <p:stCondLst>
                        <p:cond delay="0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 nodeType="clickPar">
                      <p:stCondLst>
                        <p:cond delay="0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 nodeType="clickPar">
                      <p:stCondLst>
                        <p:cond delay="0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 nodeType="clickPar">
                      <p:stCondLst>
                        <p:cond delay="0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 nodeType="clickPar">
                      <p:stCondLst>
                        <p:cond delay="0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71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 nodeType="clickPar">
                      <p:stCondLst>
                        <p:cond delay="0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1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86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 nodeType="clickPar">
                      <p:stCondLst>
                        <p:cond delay="0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93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297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 nodeType="clickPar">
                      <p:stCondLst>
                        <p:cond delay="0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3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04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08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 nodeType="clickPar">
                      <p:stCondLst>
                        <p:cond delay="0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15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8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19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 nodeType="clickPar">
                      <p:stCondLst>
                        <p:cond delay="0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5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26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9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30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 nodeType="clickPar">
                      <p:stCondLst>
                        <p:cond delay="0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0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41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343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" fill="hold" nodeType="clickPar">
                      <p:stCondLst>
                        <p:cond delay="0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7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48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1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 nodeType="clickPar">
                      <p:stCondLst>
                        <p:cond delay="0"/>
                      </p:stCondLst>
                      <p:childTnLst>
                        <p:par>
                          <p:cTn id="3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8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9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2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3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 nodeType="clickPar">
                      <p:stCondLst>
                        <p:cond delay="0"/>
                      </p:stCondLst>
                      <p:childTnLst>
                        <p:par>
                          <p:cTn id="3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9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70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3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74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 nodeType="clickPar">
                      <p:stCondLst>
                        <p:cond delay="0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0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81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85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 nodeType="clickPar">
                      <p:stCondLst>
                        <p:cond delay="0"/>
                      </p:stCondLst>
                      <p:childTnLst>
                        <p:par>
                          <p:cTn id="3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1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2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5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6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2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 nodeType="clickPar">
                      <p:stCondLst>
                        <p:cond delay="0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2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03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6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07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 nodeType="clickPar">
                      <p:stCondLst>
                        <p:cond delay="0"/>
                      </p:stCondLst>
                      <p:childTnLst>
                        <p:par>
                          <p:cTn id="4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3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14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7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18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 nodeType="clickPar">
                      <p:stCondLst>
                        <p:cond delay="0"/>
                      </p:stCondLst>
                      <p:childTnLst>
                        <p:par>
                          <p:cTn id="4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4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25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8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29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 nodeType="clickPar">
                      <p:stCondLst>
                        <p:cond delay="0"/>
                      </p:stCondLst>
                      <p:childTnLst>
                        <p:par>
                          <p:cTn id="4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5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36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9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440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 nodeType="clickPar">
                      <p:stCondLst>
                        <p:cond delay="0"/>
                      </p:stCondLst>
                      <p:childTnLst>
                        <p:par>
                          <p:cTn id="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6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0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51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453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4" fill="hold" nodeType="clickPar">
                      <p:stCondLst>
                        <p:cond delay="0"/>
                      </p:stCondLst>
                      <p:childTnLst>
                        <p:par>
                          <p:cTn id="4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7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58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1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62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2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 nodeType="clickPar">
                      <p:stCondLst>
                        <p:cond delay="0"/>
                      </p:stCondLst>
                      <p:childTnLst>
                        <p:par>
                          <p:cTn id="4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69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2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73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 nodeType="clickPar">
                      <p:stCondLst>
                        <p:cond delay="0"/>
                      </p:stCondLst>
                      <p:childTnLst>
                        <p:par>
                          <p:cTn id="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9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8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3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84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2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 descr="colour 10 t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15"/>
          <p:cNvSpPr>
            <a:spLocks noChangeArrowheads="1"/>
          </p:cNvSpPr>
          <p:nvPr/>
        </p:nvSpPr>
        <p:spPr bwMode="auto">
          <a:xfrm>
            <a:off x="395288" y="836613"/>
            <a:ext cx="8353425" cy="5184775"/>
          </a:xfrm>
          <a:prstGeom prst="rect">
            <a:avLst/>
          </a:prstGeom>
          <a:solidFill>
            <a:schemeClr val="bg1"/>
          </a:solidFill>
          <a:ln w="101600">
            <a:solidFill>
              <a:srgbClr val="00657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9231" y="2316302"/>
            <a:ext cx="4065537" cy="92333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en-US" sz="8800" b="1" dirty="0">
                <a:ln w="38100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rebuchet MS" pitchFamily="34" charset="0"/>
              </a:rPr>
              <a:t>Well Done!</a:t>
            </a:r>
          </a:p>
        </p:txBody>
      </p:sp>
      <p:pic>
        <p:nvPicPr>
          <p:cNvPr id="6149" name="Picture 14" descr="Ber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627438"/>
            <a:ext cx="1090612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6" descr="Karl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350" y="3711575"/>
            <a:ext cx="1050925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7" descr="Ashray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3594100"/>
            <a:ext cx="969963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8" descr="Keisha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8" y="3673475"/>
            <a:ext cx="138588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123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Stencil</vt:lpstr>
      <vt:lpstr>Arial</vt:lpstr>
      <vt:lpstr>Calibri</vt:lpstr>
      <vt:lpstr>Trebuchet MS</vt:lpstr>
      <vt:lpstr>Office Theme</vt:lpstr>
      <vt:lpstr>PowerPoint Presentation</vt:lpstr>
      <vt:lpstr> How To Play</vt:lpstr>
      <vt:lpstr>PowerPoint Presentation</vt:lpstr>
      <vt:lpstr>PowerPoint Presentation</vt:lpstr>
      <vt:lpstr>PowerPoint Presentation</vt:lpstr>
    </vt:vector>
  </TitlesOfParts>
  <Company>whstc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Mrs Foden</dc:creator>
  <cp:lastModifiedBy>The Salvation Army</cp:lastModifiedBy>
  <cp:revision>75</cp:revision>
  <dcterms:created xsi:type="dcterms:W3CDTF">2003-10-28T14:27:12Z</dcterms:created>
  <dcterms:modified xsi:type="dcterms:W3CDTF">2019-11-25T14:46:40Z</dcterms:modified>
</cp:coreProperties>
</file>