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66" r:id="rId2"/>
    <p:sldId id="267" r:id="rId3"/>
    <p:sldId id="275" r:id="rId4"/>
    <p:sldId id="260" r:id="rId5"/>
    <p:sldId id="259" r:id="rId6"/>
    <p:sldId id="274" r:id="rId7"/>
    <p:sldId id="270" r:id="rId8"/>
    <p:sldId id="268" r:id="rId9"/>
  </p:sldIdLst>
  <p:sldSz cx="12192000" cy="6858000"/>
  <p:notesSz cx="6858000" cy="923925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6E66DF-F899-4D7C-B2FB-70A0046C7115}" v="25" dt="2019-06-18T06:06:24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3560" autoAdjust="0"/>
  </p:normalViewPr>
  <p:slideViewPr>
    <p:cSldViewPr snapToGrid="0">
      <p:cViewPr>
        <p:scale>
          <a:sx n="40" d="100"/>
          <a:sy n="40" d="100"/>
        </p:scale>
        <p:origin x="-1788" y="-1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ADD41-F36B-4AA3-83E3-EDD53BE59E0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1025" y="69850"/>
            <a:ext cx="615950" cy="346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150"/>
            <a:ext cx="5486400" cy="4159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888"/>
            <a:ext cx="2971800" cy="46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888"/>
            <a:ext cx="2971800" cy="46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4DACC-D5D6-4422-8D03-CADFD2676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5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SZ_wWiEF8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www.youtube.com/watch?v=OSZ_wWiEF8E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4DACC-D5D6-4422-8D03-CADFD2676A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22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effectLst/>
                <a:latin typeface="Trebuchet MS"/>
                <a:ea typeface="Times New Roman"/>
              </a:rPr>
              <a:t>Give different statements about homelessness to each pupil. They have to tell the person next to them if they agree or disagree with it and why.</a:t>
            </a:r>
            <a:endParaRPr lang="en-GB" sz="1200" dirty="0" smtClean="0">
              <a:effectLst/>
              <a:latin typeface="Times New Roman"/>
              <a:ea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4DACC-D5D6-4422-8D03-CADFD2676A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7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spcAft>
                <a:spcPts val="0"/>
              </a:spcAft>
            </a:pPr>
            <a:r>
              <a:rPr lang="en-GB" sz="1200" dirty="0" smtClean="0">
                <a:effectLst/>
                <a:latin typeface="Trebuchet MS"/>
                <a:ea typeface="Times New Roman"/>
              </a:rPr>
              <a:t>Someone from each group can then feedback to help form a class list of the causes of homelessness and the feelings that the people experienced. </a:t>
            </a:r>
            <a:endParaRPr lang="en-GB" sz="1200" dirty="0" smtClean="0">
              <a:effectLst/>
              <a:latin typeface="Times New Roman"/>
              <a:ea typeface="Times New Roman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4DACC-D5D6-4422-8D03-CADFD2676A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7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8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62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1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92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6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7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5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7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4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67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youtube.com/watch?v=OSZ_wWiEF8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180E6005-DD0B-4175-9A25-DFEDDB0F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-314731"/>
            <a:ext cx="3909060" cy="2763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4FE1BD-05DF-4C55-A85B-7D2D0C78CF71}"/>
              </a:ext>
            </a:extLst>
          </p:cNvPr>
          <p:cNvSpPr txBox="1"/>
          <p:nvPr/>
        </p:nvSpPr>
        <p:spPr>
          <a:xfrm rot="-300000">
            <a:off x="498430" y="655189"/>
            <a:ext cx="352364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dirty="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Odd one out?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775">
            <a:off x="135380" y="1714178"/>
            <a:ext cx="3956485" cy="2665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08">
            <a:off x="3924043" y="3175603"/>
            <a:ext cx="4493866" cy="2995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09">
            <a:off x="8200204" y="2194728"/>
            <a:ext cx="3849624" cy="270662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400">
            <a:off x="4848598" y="179732"/>
            <a:ext cx="3809396" cy="2857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775">
            <a:off x="135379" y="1714178"/>
            <a:ext cx="3956485" cy="2665736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400">
            <a:off x="4848597" y="179732"/>
            <a:ext cx="3809396" cy="28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405BD3-1FBD-479D-B47E-7E72B42738CD}"/>
              </a:ext>
            </a:extLst>
          </p:cNvPr>
          <p:cNvSpPr txBox="1"/>
          <p:nvPr/>
        </p:nvSpPr>
        <p:spPr>
          <a:xfrm>
            <a:off x="4211052" y="2484854"/>
            <a:ext cx="798094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ea typeface="+mn-lt"/>
                <a:cs typeface="+mn-lt"/>
              </a:rPr>
              <a:t>To understand what homelessness is.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cs typeface="Calibri"/>
              </a:rPr>
              <a:t>To reflect on the causes of homelessness.</a:t>
            </a: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xmlns="" id="{FC592832-A577-41F6-91CD-C013031F5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38" y="2752892"/>
            <a:ext cx="156797" cy="142144"/>
          </a:xfrm>
          <a:prstGeom prst="rect">
            <a:avLst/>
          </a:prstGeom>
        </p:spPr>
      </p:pic>
      <p:pic>
        <p:nvPicPr>
          <p:cNvPr id="6" name="Picture 3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595F6C99-AD6C-48A6-8554-DF9834FCB6D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21363971">
            <a:off x="-2302993" y="-771503"/>
            <a:ext cx="14855939" cy="436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9BAE5D0-9CCA-4D68-B11C-D0553261A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32" y="3554364"/>
            <a:ext cx="156797" cy="142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8E3176-4D64-4F57-A30A-94910ECB3D61}"/>
              </a:ext>
            </a:extLst>
          </p:cNvPr>
          <p:cNvSpPr txBox="1"/>
          <p:nvPr/>
        </p:nvSpPr>
        <p:spPr>
          <a:xfrm rot="21200299">
            <a:off x="1458894" y="557254"/>
            <a:ext cx="900834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i="1" dirty="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Right Up Your Street</a:t>
            </a:r>
            <a:endParaRPr lang="en-US" sz="6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C05846-59D3-4EED-96E4-74CF17EE80C3}"/>
              </a:ext>
            </a:extLst>
          </p:cNvPr>
          <p:cNvSpPr txBox="1"/>
          <p:nvPr/>
        </p:nvSpPr>
        <p:spPr>
          <a:xfrm rot="21360000">
            <a:off x="2150384" y="1808180"/>
            <a:ext cx="78028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ea typeface="+mn-lt"/>
                <a:cs typeface="+mn-lt"/>
              </a:rPr>
              <a:t>Homelessness</a:t>
            </a:r>
            <a:endParaRPr lang="en-US" sz="96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AEB718-3379-4BC0-B1DC-5DD1A3CDED80}"/>
              </a:ext>
            </a:extLst>
          </p:cNvPr>
          <p:cNvSpPr txBox="1"/>
          <p:nvPr/>
        </p:nvSpPr>
        <p:spPr>
          <a:xfrm rot="21360000">
            <a:off x="2150383" y="2738819"/>
            <a:ext cx="78028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/>
                <a:ea typeface="+mn-lt"/>
                <a:cs typeface="+mn-lt"/>
              </a:rPr>
              <a:t>is...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8E5C57E4-93EA-4638-B976-86D43DA2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3" y="-1211023"/>
            <a:ext cx="8324503" cy="58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C31F6-A336-4568-9F5F-5D27E627B89E}"/>
              </a:ext>
            </a:extLst>
          </p:cNvPr>
          <p:cNvSpPr txBox="1"/>
          <p:nvPr/>
        </p:nvSpPr>
        <p:spPr>
          <a:xfrm rot="21300000">
            <a:off x="556625" y="901166"/>
            <a:ext cx="846819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dirty="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Homelessness </a:t>
            </a:r>
            <a:r>
              <a:rPr lang="en-US" sz="4400" i="1" dirty="0" smtClean="0">
                <a:solidFill>
                  <a:schemeClr val="accent2"/>
                </a:solidFill>
                <a:latin typeface="Franklin Gothic Medium"/>
                <a:ea typeface="+mn-lt"/>
                <a:cs typeface="+mn-lt"/>
                <a:hlinkClick r:id="rId4"/>
              </a:rPr>
              <a:t>isn't</a:t>
            </a:r>
            <a:r>
              <a:rPr lang="en-US" sz="4400" i="1" dirty="0" smtClean="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 </a:t>
            </a:r>
            <a:r>
              <a:rPr lang="en-US" sz="4400" i="1" dirty="0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who I am...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EC4290-95F4-4BCC-8893-182C0DB5AEF9}"/>
              </a:ext>
            </a:extLst>
          </p:cNvPr>
          <p:cNvSpPr txBox="1"/>
          <p:nvPr/>
        </p:nvSpPr>
        <p:spPr>
          <a:xfrm>
            <a:off x="911775" y="2626027"/>
            <a:ext cx="1037444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What do you think The Salvation Army is trying to show through this video?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cs typeface="Calibri"/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ea typeface="+mn-lt"/>
              <a:cs typeface="+mn-lt"/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Did it surprise you that any of those people were experiencing homelessness? </a:t>
            </a:r>
          </a:p>
          <a:p>
            <a:pPr lvl="3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ea typeface="+mn-lt"/>
              <a:cs typeface="+mn-lt"/>
            </a:endParaRPr>
          </a:p>
          <a:p>
            <a:pPr lvl="3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Why? </a:t>
            </a:r>
          </a:p>
          <a:p>
            <a:pPr lvl="3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ea typeface="+mn-lt"/>
              <a:cs typeface="+mn-lt"/>
            </a:endParaRPr>
          </a:p>
          <a:p>
            <a:pPr lvl="3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Why not?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</a:endParaRPr>
          </a:p>
        </p:txBody>
      </p: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BBC62BD5-13E1-45AD-94BC-45C54D3C0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91" y="2780300"/>
            <a:ext cx="144780" cy="144780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49F35243-1AE0-4B6C-82DA-11B92C822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62" y="3497503"/>
            <a:ext cx="144780" cy="144780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D70970CE-3509-4983-B49C-590508761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360" y="4226728"/>
            <a:ext cx="144780" cy="144780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EC7ADB2-58FA-4B21-8036-BCFE13D4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360" y="4939566"/>
            <a:ext cx="14478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320356" y="-1235030"/>
            <a:ext cx="5149094" cy="4307916"/>
            <a:chOff x="-936885" y="-240529"/>
            <a:chExt cx="5149094" cy="4307916"/>
          </a:xfrm>
        </p:grpSpPr>
        <p:pic>
          <p:nvPicPr>
            <p:cNvPr id="3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595F6C99-AD6C-48A6-8554-DF9834FC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36885" y="-240529"/>
              <a:ext cx="5149094" cy="43079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8061AD3-01F0-40B8-858E-66FACCE1550B}"/>
                </a:ext>
              </a:extLst>
            </p:cNvPr>
            <p:cNvSpPr txBox="1"/>
            <p:nvPr/>
          </p:nvSpPr>
          <p:spPr>
            <a:xfrm rot="-240000">
              <a:off x="523741" y="1224151"/>
              <a:ext cx="2090257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"I could never become homeless."</a:t>
              </a:r>
              <a:endParaRPr lang="en-US" sz="2400" dirty="0">
                <a:solidFill>
                  <a:schemeClr val="bg1"/>
                </a:solidFill>
                <a:cs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34064" y="2663815"/>
            <a:ext cx="6017274" cy="4264194"/>
            <a:chOff x="5234064" y="2663815"/>
            <a:chExt cx="6017274" cy="4264194"/>
          </a:xfrm>
        </p:grpSpPr>
        <p:pic>
          <p:nvPicPr>
            <p:cNvPr id="13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4B59FD74-EFDC-4FB9-90F8-6BAFF72C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4064" y="2663815"/>
              <a:ext cx="6017274" cy="42641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8B8E587-3919-4EAC-83D8-47936153F8A4}"/>
                </a:ext>
              </a:extLst>
            </p:cNvPr>
            <p:cNvSpPr txBox="1"/>
            <p:nvPr/>
          </p:nvSpPr>
          <p:spPr>
            <a:xfrm rot="-240000">
              <a:off x="6762364" y="4105766"/>
              <a:ext cx="295219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"People who are homeless sleep on the streets."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375F1F-72AB-4A9D-BDEC-BC6D5A6A5F45}"/>
              </a:ext>
            </a:extLst>
          </p:cNvPr>
          <p:cNvSpPr txBox="1"/>
          <p:nvPr/>
        </p:nvSpPr>
        <p:spPr>
          <a:xfrm>
            <a:off x="780508" y="2992713"/>
            <a:ext cx="106396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If you become homeless it must be your own fault.</a:t>
            </a:r>
            <a:endParaRPr lang="en-US" dirty="0"/>
          </a:p>
        </p:txBody>
      </p:sp>
      <p:pic>
        <p:nvPicPr>
          <p:cNvPr id="7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59C2B90C-523A-4F19-B5E2-05F91E55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73" y="2697212"/>
            <a:ext cx="1129597" cy="794701"/>
          </a:xfrm>
          <a:prstGeom prst="rect">
            <a:avLst/>
          </a:prstGeom>
        </p:spPr>
      </p:pic>
      <p:pic>
        <p:nvPicPr>
          <p:cNvPr id="19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24002455-9518-4BA5-8D48-DB2CA7BDA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065094" y="3103195"/>
            <a:ext cx="1129597" cy="7947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320356" y="2579168"/>
            <a:ext cx="5697739" cy="4008111"/>
            <a:chOff x="-924393" y="2838701"/>
            <a:chExt cx="5697739" cy="4008111"/>
          </a:xfrm>
        </p:grpSpPr>
        <p:pic>
          <p:nvPicPr>
            <p:cNvPr id="20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C91BFC16-3907-49F6-8B7D-F2DED4668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24393" y="2838701"/>
              <a:ext cx="5697739" cy="40081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5A19496-B46B-43F1-9EDC-CF99D0E4510C}"/>
                </a:ext>
              </a:extLst>
            </p:cNvPr>
            <p:cNvSpPr txBox="1"/>
            <p:nvPr/>
          </p:nvSpPr>
          <p:spPr>
            <a:xfrm rot="-240000">
              <a:off x="442358" y="4098286"/>
              <a:ext cx="2796043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"People who are homeless don't want help."</a:t>
              </a:r>
              <a:endParaRPr lang="en-US" sz="2400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pPr algn="ctr"/>
              <a:endParaRPr lang="en-US" sz="2400" b="1" dirty="0">
                <a:solidFill>
                  <a:schemeClr val="bg1"/>
                </a:solidFill>
                <a:latin typeface="Franklin Gothic Medium"/>
                <a:cs typeface="Calibri" panose="020F050202020403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88946" y="3621604"/>
            <a:ext cx="3234466" cy="2610975"/>
            <a:chOff x="3288946" y="3621604"/>
            <a:chExt cx="3234466" cy="26109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68367C9-D103-4692-A4B3-83E9CE75AA9C}"/>
                </a:ext>
              </a:extLst>
            </p:cNvPr>
            <p:cNvSpPr txBox="1"/>
            <p:nvPr/>
          </p:nvSpPr>
          <p:spPr>
            <a:xfrm>
              <a:off x="3716081" y="3985810"/>
              <a:ext cx="2719814" cy="224676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Franklin Gothic Medium"/>
                  <a:ea typeface="+mn-lt"/>
                  <a:cs typeface="+mn-lt"/>
                </a:rPr>
                <a:t>People who are homeless need help rebuilding their lives.</a:t>
              </a:r>
              <a:endParaRPr lang="en-US" sz="2800" dirty="0">
                <a:solidFill>
                  <a:schemeClr val="accent3">
                    <a:lumMod val="75000"/>
                  </a:schemeClr>
                </a:solidFill>
                <a:latin typeface="Franklin Gothic Medium"/>
              </a:endParaRPr>
            </a:p>
            <a:p>
              <a:pPr algn="ctr"/>
              <a:endParaRPr lang="en-US" sz="2800" dirty="0">
                <a:solidFill>
                  <a:schemeClr val="accent3">
                    <a:lumMod val="75000"/>
                  </a:schemeClr>
                </a:solidFill>
                <a:latin typeface="Franklin Gothic Medium"/>
                <a:cs typeface="Calibri"/>
              </a:endParaRPr>
            </a:p>
          </p:txBody>
        </p:sp>
        <p:pic>
          <p:nvPicPr>
            <p:cNvPr id="23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1D5E1BA0-8ADE-491C-8EB9-B98EB5BE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8946" y="3621604"/>
              <a:ext cx="854778" cy="594833"/>
            </a:xfrm>
            <a:prstGeom prst="rect">
              <a:avLst/>
            </a:prstGeom>
          </p:spPr>
        </p:pic>
        <p:pic>
          <p:nvPicPr>
            <p:cNvPr id="24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7DF04244-FF56-4903-AC51-CF743F8D7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740000">
              <a:off x="5668634" y="5414177"/>
              <a:ext cx="854778" cy="59483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 rot="1023593">
            <a:off x="2269847" y="-652287"/>
            <a:ext cx="5242783" cy="3698029"/>
            <a:chOff x="3828738" y="-752691"/>
            <a:chExt cx="5242783" cy="3698029"/>
          </a:xfrm>
        </p:grpSpPr>
        <p:pic>
          <p:nvPicPr>
            <p:cNvPr id="25" name="Picture 3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56279DAD-8C1B-4DB8-9BFB-652EF9499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8738" y="-752691"/>
              <a:ext cx="5242783" cy="36980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264E2FC-3A16-48A6-8BBB-8385BA42B2BE}"/>
                </a:ext>
              </a:extLst>
            </p:cNvPr>
            <p:cNvSpPr txBox="1"/>
            <p:nvPr/>
          </p:nvSpPr>
          <p:spPr>
            <a:xfrm rot="-240000">
              <a:off x="5264172" y="388000"/>
              <a:ext cx="2277633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"Homelessness could happen to anyone."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61251" y="511532"/>
            <a:ext cx="4677230" cy="830499"/>
            <a:chOff x="6161251" y="511532"/>
            <a:chExt cx="4677230" cy="83049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9F19475-65F2-419A-909D-23BE136A9395}"/>
                </a:ext>
              </a:extLst>
            </p:cNvPr>
            <p:cNvSpPr txBox="1"/>
            <p:nvPr/>
          </p:nvSpPr>
          <p:spPr>
            <a:xfrm>
              <a:off x="6563453" y="569152"/>
              <a:ext cx="4075172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accent3">
                      <a:lumMod val="75000"/>
                    </a:schemeClr>
                  </a:solidFill>
                  <a:latin typeface="Franklin Gothic Medium"/>
                  <a:ea typeface="+mn-lt"/>
                  <a:cs typeface="+mn-lt"/>
                </a:rPr>
                <a:t>It’s the governments’ job to help homeless people, not mine.</a:t>
              </a:r>
              <a:endParaRPr lang="en-US" sz="2200" dirty="0">
                <a:solidFill>
                  <a:schemeClr val="accent3">
                    <a:lumMod val="75000"/>
                  </a:schemeClr>
                </a:solidFill>
                <a:latin typeface="Franklin Gothic Medium"/>
                <a:cs typeface="Calibri"/>
              </a:endParaRPr>
            </a:p>
          </p:txBody>
        </p:sp>
        <p:pic>
          <p:nvPicPr>
            <p:cNvPr id="30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54BF87A2-E312-4B50-9A09-E6579DD8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1251" y="511532"/>
              <a:ext cx="734574" cy="511184"/>
            </a:xfrm>
            <a:prstGeom prst="rect">
              <a:avLst/>
            </a:prstGeom>
          </p:spPr>
        </p:pic>
        <p:pic>
          <p:nvPicPr>
            <p:cNvPr id="31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39BFC6D2-EA39-4CCB-8A1E-5266B181C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740000">
              <a:off x="10138690" y="855052"/>
              <a:ext cx="699791" cy="48697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133929" y="495969"/>
            <a:ext cx="5844879" cy="3900559"/>
            <a:chOff x="6100316" y="276701"/>
            <a:chExt cx="5844879" cy="3900559"/>
          </a:xfrm>
        </p:grpSpPr>
        <p:pic>
          <p:nvPicPr>
            <p:cNvPr id="37" name="Picture 5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6CC66740-4DFF-4FA6-9938-1A1B8BAC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0316" y="276701"/>
              <a:ext cx="5844879" cy="390055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14BF522-5CDE-4884-BE02-05E3749A72B9}"/>
                </a:ext>
              </a:extLst>
            </p:cNvPr>
            <p:cNvSpPr txBox="1"/>
            <p:nvPr/>
          </p:nvSpPr>
          <p:spPr>
            <a:xfrm rot="-240000">
              <a:off x="6188593" y="1690311"/>
              <a:ext cx="543181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Franklin Gothic Medium"/>
                  <a:ea typeface="+mn-lt"/>
                  <a:cs typeface="+mn-lt"/>
                </a:rPr>
                <a:t>Everyone should help homeless people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893276" y="3867135"/>
            <a:ext cx="1914091" cy="1015663"/>
            <a:chOff x="9893276" y="3867135"/>
            <a:chExt cx="1914091" cy="101566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7E4DD9C-1BEB-49A9-B55D-3E22EA4BAE86}"/>
                </a:ext>
              </a:extLst>
            </p:cNvPr>
            <p:cNvSpPr txBox="1"/>
            <p:nvPr/>
          </p:nvSpPr>
          <p:spPr>
            <a:xfrm>
              <a:off x="9893276" y="3867135"/>
              <a:ext cx="1914091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  <a:latin typeface="Franklin Gothic Medium"/>
                  <a:ea typeface="+mn-lt"/>
                  <a:cs typeface="+mn-lt"/>
                </a:rPr>
                <a:t>Being homeless must be scary.</a:t>
              </a:r>
              <a:endParaRPr lang="en-US" dirty="0"/>
            </a:p>
          </p:txBody>
        </p:sp>
        <p:pic>
          <p:nvPicPr>
            <p:cNvPr id="41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2315E69D-4575-44D5-B0C3-2DF78A0B1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740000">
              <a:off x="11254675" y="4530345"/>
              <a:ext cx="498762" cy="344997"/>
            </a:xfrm>
            <a:prstGeom prst="rect">
              <a:avLst/>
            </a:prstGeom>
          </p:spPr>
        </p:pic>
        <p:pic>
          <p:nvPicPr>
            <p:cNvPr id="42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EC6725D9-58B9-4CA7-B5B9-6074B7B3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60000">
              <a:off x="10099183" y="3874524"/>
              <a:ext cx="498762" cy="34499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5686" y="1579044"/>
            <a:ext cx="3264339" cy="1938992"/>
            <a:chOff x="1115686" y="1579044"/>
            <a:chExt cx="3264339" cy="193899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9DF1259-CB64-48D6-97EB-EBB41DAA3600}"/>
                </a:ext>
              </a:extLst>
            </p:cNvPr>
            <p:cNvSpPr txBox="1"/>
            <p:nvPr/>
          </p:nvSpPr>
          <p:spPr>
            <a:xfrm>
              <a:off x="1379368" y="1579044"/>
              <a:ext cx="2685769" cy="19389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Franklin Gothic Medium"/>
                  <a:ea typeface="+mn-lt"/>
                  <a:cs typeface="+mn-lt"/>
                </a:rPr>
                <a:t>People who are homeless are 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ranklin Gothic Medium"/>
                  <a:ea typeface="+mn-lt"/>
                  <a:cs typeface="+mn-lt"/>
                </a:rPr>
                <a:t>vulnerable 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Franklin Gothic Medium"/>
                  <a:ea typeface="+mn-lt"/>
                  <a:cs typeface="+mn-lt"/>
                </a:rPr>
                <a:t>and need protecting.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</a:endParaRPr>
            </a:p>
            <a:p>
              <a:pPr algn="ctr"/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Franklin Gothic Medium"/>
                <a:cs typeface="Calibri"/>
              </a:endParaRPr>
            </a:p>
          </p:txBody>
        </p:sp>
        <p:pic>
          <p:nvPicPr>
            <p:cNvPr id="28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4B15BF6F-DCE4-4CC8-B07E-9A31B8FB1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740000">
              <a:off x="3722565" y="2622710"/>
              <a:ext cx="657460" cy="457522"/>
            </a:xfrm>
            <a:prstGeom prst="rect">
              <a:avLst/>
            </a:prstGeom>
          </p:spPr>
        </p:pic>
        <p:pic>
          <p:nvPicPr>
            <p:cNvPr id="32" name="Picture 10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xmlns="" id="{4B15BF6F-DCE4-4CC8-B07E-9A31B8FB1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86" y="1777851"/>
              <a:ext cx="657460" cy="457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8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7C11497D-28EC-472C-9D07-B601FFD6F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581" y="1863862"/>
            <a:ext cx="4225482" cy="2988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9932" y="-1045670"/>
            <a:ext cx="8824886" cy="4964441"/>
            <a:chOff x="199932" y="-805040"/>
            <a:chExt cx="8824886" cy="4964441"/>
          </a:xfrm>
        </p:grpSpPr>
        <p:pic>
          <p:nvPicPr>
            <p:cNvPr id="4" name="Picture 5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99B798EB-529C-492A-B6D6-2F88A5CD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932" y="-805040"/>
              <a:ext cx="7019110" cy="49644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1A4B595-0590-4B53-B617-EF0552F013E1}"/>
                </a:ext>
              </a:extLst>
            </p:cNvPr>
            <p:cNvSpPr txBox="1"/>
            <p:nvPr/>
          </p:nvSpPr>
          <p:spPr>
            <a:xfrm rot="21300000">
              <a:off x="556625" y="901166"/>
              <a:ext cx="8468193" cy="7694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400" i="1" dirty="0">
                  <a:solidFill>
                    <a:schemeClr val="accent2"/>
                  </a:solidFill>
                  <a:latin typeface="Franklin Gothic Medium"/>
                  <a:ea typeface="+mn-lt"/>
                  <a:cs typeface="+mn-lt"/>
                </a:rPr>
                <a:t>Causes of Homelessness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7513C43-4774-4CCA-895B-1A4FC2731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420000">
            <a:off x="1201712" y="2734004"/>
            <a:ext cx="4587744" cy="3232768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6D9018E-A9E6-4220-81BE-4777A7F76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">
            <a:off x="7425692" y="778607"/>
            <a:ext cx="4225482" cy="2988625"/>
          </a:xfrm>
          <a:prstGeom prst="rect">
            <a:avLst/>
          </a:prstGeom>
        </p:spPr>
      </p:pic>
      <p:pic>
        <p:nvPicPr>
          <p:cNvPr id="9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FA47E218-BC25-4D12-BBA0-8CAC6767E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">
            <a:off x="8343723" y="2725678"/>
            <a:ext cx="4225482" cy="2988625"/>
          </a:xfrm>
          <a:prstGeom prst="rect">
            <a:avLst/>
          </a:prstGeom>
        </p:spPr>
      </p:pic>
      <p:pic>
        <p:nvPicPr>
          <p:cNvPr id="11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FC4F248C-65CD-481C-A8C4-12A92858E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780000">
            <a:off x="-337845" y="1281343"/>
            <a:ext cx="4225482" cy="29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9D9F02-F926-4326-8C1E-E2B5E2D83502}"/>
              </a:ext>
            </a:extLst>
          </p:cNvPr>
          <p:cNvSpPr txBox="1"/>
          <p:nvPr/>
        </p:nvSpPr>
        <p:spPr>
          <a:xfrm rot="21360000">
            <a:off x="617062" y="487885"/>
            <a:ext cx="971989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Case Stories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888CDF-5F63-4429-8928-9DA319F998FC}"/>
              </a:ext>
            </a:extLst>
          </p:cNvPr>
          <p:cNvSpPr txBox="1"/>
          <p:nvPr/>
        </p:nvSpPr>
        <p:spPr>
          <a:xfrm>
            <a:off x="2067658" y="1719189"/>
            <a:ext cx="340726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What was the cause</a:t>
            </a:r>
            <a:b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</a:br>
            <a: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of homelessness? 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cs typeface="Calibri"/>
            </a:endParaRPr>
          </a:p>
          <a:p>
            <a:endParaRPr lang="en-US" sz="2600" i="1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ea typeface="+mn-lt"/>
              <a:cs typeface="+mn-lt"/>
            </a:endParaRPr>
          </a:p>
          <a:p>
            <a: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How did it lead to the individual experiencing homelessness?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cs typeface="Calibri"/>
            </a:endParaRPr>
          </a:p>
          <a:p>
            <a:endParaRPr lang="en-US" sz="2600" i="1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ea typeface="+mn-lt"/>
              <a:cs typeface="+mn-lt"/>
            </a:endParaRPr>
          </a:p>
          <a:p>
            <a:r>
              <a:rPr lang="en-US" sz="2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/>
                <a:ea typeface="+mn-lt"/>
                <a:cs typeface="+mn-lt"/>
              </a:rPr>
              <a:t>How did they feel?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/>
              <a:cs typeface="Calibri"/>
            </a:endParaRPr>
          </a:p>
        </p:txBody>
      </p:sp>
      <p:pic>
        <p:nvPicPr>
          <p:cNvPr id="9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726B556-AD41-4F2C-9B0F-EEBEDE98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2" y="1881554"/>
            <a:ext cx="156797" cy="142144"/>
          </a:xfrm>
          <a:prstGeom prst="rect">
            <a:avLst/>
          </a:prstGeom>
        </p:spPr>
      </p:pic>
      <p:pic>
        <p:nvPicPr>
          <p:cNvPr id="15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8DF8E566-7546-4595-A27B-B4F8E59DE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43" y="3089134"/>
            <a:ext cx="156797" cy="142144"/>
          </a:xfrm>
          <a:prstGeom prst="rect">
            <a:avLst/>
          </a:prstGeom>
        </p:spPr>
      </p:pic>
      <p:pic>
        <p:nvPicPr>
          <p:cNvPr id="16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F850049-35A3-4F67-9C13-B9351F2D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42" y="5087586"/>
            <a:ext cx="156797" cy="142144"/>
          </a:xfrm>
          <a:prstGeom prst="rect">
            <a:avLst/>
          </a:prstGeom>
        </p:spPr>
      </p:pic>
      <p:pic>
        <p:nvPicPr>
          <p:cNvPr id="6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731C160D-BD7B-44C0-9FA8-91A1914E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>
            <a:off x="9338236" y="1033682"/>
            <a:ext cx="2743200" cy="3878737"/>
          </a:xfrm>
          <a:prstGeom prst="rect">
            <a:avLst/>
          </a:prstGeom>
        </p:spPr>
      </p:pic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132C40AA-4AC4-4E37-837A-DA465CCC7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">
            <a:off x="8408068" y="1483423"/>
            <a:ext cx="2743200" cy="3879842"/>
          </a:xfrm>
          <a:prstGeom prst="rect">
            <a:avLst/>
          </a:prstGeom>
        </p:spPr>
      </p:pic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011640D2-7390-4A81-8457-84F7191BC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60000">
            <a:off x="5369551" y="44300"/>
            <a:ext cx="3698822" cy="52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D2D35BDD-C69C-4209-8D73-7A7861E1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-489991"/>
            <a:ext cx="4065207" cy="2862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357E48-E239-43E0-8061-D341DA8D69EA}"/>
              </a:ext>
            </a:extLst>
          </p:cNvPr>
          <p:cNvSpPr txBox="1"/>
          <p:nvPr/>
        </p:nvSpPr>
        <p:spPr>
          <a:xfrm rot="21300000">
            <a:off x="490909" y="351766"/>
            <a:ext cx="347147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i="1">
                <a:solidFill>
                  <a:schemeClr val="accent2"/>
                </a:solidFill>
                <a:latin typeface="Franklin Gothic Medium"/>
                <a:ea typeface="+mn-lt"/>
                <a:cs typeface="+mn-lt"/>
              </a:rPr>
              <a:t>Your story</a:t>
            </a:r>
            <a:endParaRPr lang="en-US" sz="6000">
              <a:solidFill>
                <a:schemeClr val="accent2"/>
              </a:solidFill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B609D1-DBF1-43C4-92B9-9AC3DFB2F049}"/>
              </a:ext>
            </a:extLst>
          </p:cNvPr>
          <p:cNvSpPr txBox="1"/>
          <p:nvPr/>
        </p:nvSpPr>
        <p:spPr>
          <a:xfrm>
            <a:off x="1514486" y="2718382"/>
            <a:ext cx="9160620" cy="9592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Imagine you were the person who was experiencing homelessness.</a:t>
            </a:r>
            <a:endParaRPr lang="en-US" sz="2000">
              <a:solidFill>
                <a:schemeClr val="accent3">
                  <a:lumMod val="75000"/>
                </a:schemeClr>
              </a:solidFill>
              <a:latin typeface="Franklin Gothic Medium"/>
              <a:cs typeface="Calibri"/>
            </a:endParaRPr>
          </a:p>
          <a:p>
            <a:r>
              <a:rPr lang="en-US" sz="2400">
                <a:solidFill>
                  <a:schemeClr val="accent3">
                    <a:lumMod val="75000"/>
                  </a:schemeClr>
                </a:solidFill>
                <a:latin typeface="Franklin Gothic Medium"/>
                <a:ea typeface="+mn-lt"/>
                <a:cs typeface="+mn-lt"/>
              </a:rPr>
              <a:t>Write at a paragraph on what your life is like as if it was a diary.</a:t>
            </a:r>
            <a:endParaRPr lang="en-US" sz="2000">
              <a:solidFill>
                <a:schemeClr val="accent3">
                  <a:lumMod val="75000"/>
                </a:schemeClr>
              </a:solidFill>
              <a:latin typeface="Franklin Gothic Medium"/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289B524B-4348-4035-9873-3FBA1862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580" y="4031105"/>
            <a:ext cx="1818807" cy="1818807"/>
          </a:xfrm>
          <a:prstGeom prst="rect">
            <a:avLst/>
          </a:prstGeom>
        </p:spPr>
      </p:pic>
      <p:pic>
        <p:nvPicPr>
          <p:cNvPr id="13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16640FEB-2192-4703-BFF5-1D79DA626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761" y="929786"/>
            <a:ext cx="1818807" cy="1819266"/>
          </a:xfrm>
          <a:prstGeom prst="rect">
            <a:avLst/>
          </a:prstGeom>
        </p:spPr>
      </p:pic>
      <p:pic>
        <p:nvPicPr>
          <p:cNvPr id="15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965807F2-DB6B-4689-AFD9-BE0084AEA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826" y="670811"/>
            <a:ext cx="1818807" cy="1818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D93425-64FB-46F3-BB5A-8F5A15536979}"/>
              </a:ext>
            </a:extLst>
          </p:cNvPr>
          <p:cNvSpPr txBox="1"/>
          <p:nvPr/>
        </p:nvSpPr>
        <p:spPr>
          <a:xfrm rot="21360000">
            <a:off x="10334535" y="1646395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WORTHLESS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944B3C-3278-4A52-B934-FCF7416C4B3B}"/>
              </a:ext>
            </a:extLst>
          </p:cNvPr>
          <p:cNvSpPr txBox="1"/>
          <p:nvPr/>
        </p:nvSpPr>
        <p:spPr>
          <a:xfrm rot="21360000">
            <a:off x="7954846" y="1377821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LONELY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014ABD-F056-4478-9673-28CBBF3F3699}"/>
              </a:ext>
            </a:extLst>
          </p:cNvPr>
          <p:cNvSpPr txBox="1"/>
          <p:nvPr/>
        </p:nvSpPr>
        <p:spPr>
          <a:xfrm rot="21360000">
            <a:off x="7567599" y="4744361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SCARED</a:t>
            </a:r>
            <a:endParaRPr lang="en-US"/>
          </a:p>
        </p:txBody>
      </p:sp>
      <p:pic>
        <p:nvPicPr>
          <p:cNvPr id="21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B8F5376-EFAC-450E-AEEC-DC4265AD8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8" y="214858"/>
            <a:ext cx="1818807" cy="1818807"/>
          </a:xfrm>
          <a:prstGeom prst="rect">
            <a:avLst/>
          </a:prstGeom>
        </p:spPr>
      </p:pic>
      <p:pic>
        <p:nvPicPr>
          <p:cNvPr id="22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1C2F2EAE-5B89-4E08-9269-D6FBEACF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300" y="823605"/>
            <a:ext cx="1818807" cy="1819266"/>
          </a:xfrm>
          <a:prstGeom prst="rect">
            <a:avLst/>
          </a:prstGeom>
        </p:spPr>
      </p:pic>
      <p:pic>
        <p:nvPicPr>
          <p:cNvPr id="23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9ADD9CB-646D-40A4-8DF9-F23C1E748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2218" y="3187908"/>
            <a:ext cx="1818807" cy="18188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AF9F92-FE87-4488-A097-2B2B3B25F0ED}"/>
              </a:ext>
            </a:extLst>
          </p:cNvPr>
          <p:cNvSpPr txBox="1"/>
          <p:nvPr/>
        </p:nvSpPr>
        <p:spPr>
          <a:xfrm rot="21360000">
            <a:off x="3795074" y="1540214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SAD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556F9A4-4F37-4ED3-AE40-29974A97ED09}"/>
              </a:ext>
            </a:extLst>
          </p:cNvPr>
          <p:cNvSpPr txBox="1"/>
          <p:nvPr/>
        </p:nvSpPr>
        <p:spPr>
          <a:xfrm rot="21360000">
            <a:off x="10022238" y="3894918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COLD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46B3283-41BD-4CB1-BCCA-14A0B661E3AA}"/>
              </a:ext>
            </a:extLst>
          </p:cNvPr>
          <p:cNvSpPr txBox="1"/>
          <p:nvPr/>
        </p:nvSpPr>
        <p:spPr>
          <a:xfrm rot="21360000">
            <a:off x="5937417" y="928114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ANGRY</a:t>
            </a:r>
            <a:endParaRPr lang="en-US"/>
          </a:p>
        </p:txBody>
      </p:sp>
      <p:pic>
        <p:nvPicPr>
          <p:cNvPr id="27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124D1F45-5279-49F4-96A0-9EC3C5C5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0" y="3931168"/>
            <a:ext cx="1818807" cy="1818807"/>
          </a:xfrm>
          <a:prstGeom prst="rect">
            <a:avLst/>
          </a:prstGeom>
        </p:spPr>
      </p:pic>
      <p:pic>
        <p:nvPicPr>
          <p:cNvPr id="28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D2C15DB9-D53B-4E2E-97F9-9B904B9C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169" y="4639849"/>
            <a:ext cx="1818807" cy="1819266"/>
          </a:xfrm>
          <a:prstGeom prst="rect">
            <a:avLst/>
          </a:prstGeom>
        </p:spPr>
      </p:pic>
      <p:pic>
        <p:nvPicPr>
          <p:cNvPr id="29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49731A0-031E-4A8F-9A76-457BCF2BB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020" y="3868710"/>
            <a:ext cx="1818807" cy="18188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86F63D-1FAC-4EDF-840E-7E949F810A6A}"/>
              </a:ext>
            </a:extLst>
          </p:cNvPr>
          <p:cNvSpPr txBox="1"/>
          <p:nvPr/>
        </p:nvSpPr>
        <p:spPr>
          <a:xfrm rot="21360000">
            <a:off x="5137943" y="5356458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GUILTY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1E915FF-CDDD-46D6-90E3-5D1704D75414}"/>
              </a:ext>
            </a:extLst>
          </p:cNvPr>
          <p:cNvSpPr txBox="1"/>
          <p:nvPr/>
        </p:nvSpPr>
        <p:spPr>
          <a:xfrm rot="21360000">
            <a:off x="3074479" y="4484371"/>
            <a:ext cx="17030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NOT A REAL PERSON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54B7E9-8938-406A-A70A-10A632E9D855}"/>
              </a:ext>
            </a:extLst>
          </p:cNvPr>
          <p:cNvSpPr txBox="1"/>
          <p:nvPr/>
        </p:nvSpPr>
        <p:spPr>
          <a:xfrm rot="21360000">
            <a:off x="647139" y="4644424"/>
            <a:ext cx="1684276" cy="412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Franklin Gothic Medium"/>
                <a:ea typeface="+mn-lt"/>
                <a:cs typeface="+mn-lt"/>
              </a:rPr>
              <a:t>ASHAMED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250</Words>
  <Application>Microsoft Office PowerPoint</Application>
  <PresentationFormat>Custom</PresentationFormat>
  <Paragraphs>49</Paragraphs>
  <Slides>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Anthony</dc:creator>
  <cp:lastModifiedBy>The Salvation Army</cp:lastModifiedBy>
  <cp:revision>757</cp:revision>
  <dcterms:created xsi:type="dcterms:W3CDTF">2013-07-15T20:26:40Z</dcterms:created>
  <dcterms:modified xsi:type="dcterms:W3CDTF">2019-06-27T08:02:51Z</dcterms:modified>
</cp:coreProperties>
</file>