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68" r:id="rId4"/>
    <p:sldId id="264" r:id="rId5"/>
    <p:sldId id="265" r:id="rId6"/>
    <p:sldId id="269" r:id="rId7"/>
    <p:sldId id="259" r:id="rId8"/>
    <p:sldId id="266" r:id="rId9"/>
    <p:sldId id="270" r:id="rId10"/>
    <p:sldId id="261" r:id="rId11"/>
    <p:sldId id="262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0066"/>
    <a:srgbClr val="FFCC00"/>
    <a:srgbClr val="FFFF00"/>
    <a:srgbClr val="FF0000"/>
    <a:srgbClr val="00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2BAE12-69BB-4313-8173-8F78583FDF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0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5373-4253-45C4-A18E-FA97193215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6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52DCB-CDC1-4661-998B-E3E6C0D9E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B35E0-4ADA-496A-9184-AC2281C8E3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7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EEF6-9188-4751-970F-94D2C6F0E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3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84B06-8360-468B-BA91-964B470E4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4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1C229-EC53-428D-AC36-E5AD2DE9C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9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262C-4167-437E-852E-AF72F23EB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7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70FE-3CE6-41A5-8972-1E8002934A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6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82D29-9225-412B-AE77-32C3CC95F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07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B3DC4-7C27-46B9-A51D-6367BDD483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1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FCEF-80CD-4EC7-885F-AC8BB4E3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41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73AA-2473-4A69-8A1A-C67BF4D82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B0B3-7DB7-4242-99DE-A37E980CA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1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167F6-37E7-4301-AAC8-A650AC9EC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8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DB881D-EE95-4561-8816-19DECEED5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AutoShape 8"/>
          <p:cNvSpPr>
            <a:spLocks noChangeArrowheads="1"/>
          </p:cNvSpPr>
          <p:nvPr/>
        </p:nvSpPr>
        <p:spPr bwMode="auto">
          <a:xfrm flipH="1">
            <a:off x="3059113" y="188913"/>
            <a:ext cx="3744912" cy="2349500"/>
          </a:xfrm>
          <a:prstGeom prst="wedgeEllipseCallout">
            <a:avLst>
              <a:gd name="adj1" fmla="val -13972"/>
              <a:gd name="adj2" fmla="val 7743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What is The </a:t>
            </a:r>
            <a:br>
              <a:rPr lang="en-GB" altLang="en-US">
                <a:solidFill>
                  <a:srgbClr val="FF0000"/>
                </a:solidFill>
              </a:rPr>
            </a:br>
            <a:r>
              <a:rPr lang="en-GB" altLang="en-US">
                <a:solidFill>
                  <a:srgbClr val="FF0000"/>
                </a:solidFill>
              </a:rPr>
              <a:t>Salvation Army?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641975"/>
            <a:ext cx="99536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547813" y="2060575"/>
            <a:ext cx="633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395288" y="5300663"/>
            <a:ext cx="2735262" cy="12954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understand what The Salvation Army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be able explain what The Salvation Army is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be able to give examples of two things a member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The Salvation Army might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reflect on what a Salvation Army corps might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 be used for and how you would want your Salvation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Army corps to help people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323850" y="1557338"/>
            <a:ext cx="5256213" cy="3313112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Design your own corps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66"/>
                </a:solidFill>
                <a:latin typeface="Trebuchet MS" pitchFamily="34" charset="0"/>
              </a:rPr>
              <a:t>You now have the task of designing your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66"/>
                </a:solidFill>
                <a:latin typeface="Trebuchet MS" pitchFamily="34" charset="0"/>
              </a:rPr>
              <a:t>own corps building.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66"/>
                </a:solidFill>
                <a:latin typeface="Trebuchet MS" pitchFamily="34" charset="0"/>
              </a:rPr>
              <a:t>It can have anything inside but it must 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66"/>
                </a:solidFill>
                <a:latin typeface="Trebuchet MS" pitchFamily="34" charset="0"/>
              </a:rPr>
              <a:t>labelled with an explanation of how the things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3366"/>
                </a:solidFill>
                <a:latin typeface="Trebuchet MS" pitchFamily="34" charset="0"/>
              </a:rPr>
              <a:t>inside help members to show love others.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>
            <a:off x="3492500" y="333375"/>
            <a:ext cx="2951163" cy="865188"/>
          </a:xfrm>
          <a:prstGeom prst="wedgeRoundRectCallout">
            <a:avLst>
              <a:gd name="adj1" fmla="val 37574"/>
              <a:gd name="adj2" fmla="val 10357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 Activity </a:t>
            </a:r>
          </a:p>
        </p:txBody>
      </p:sp>
      <p:pic>
        <p:nvPicPr>
          <p:cNvPr id="11270" name="Picture 16" descr="SA education_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40958" r="12839" b="5714"/>
          <a:stretch>
            <a:fillRect/>
          </a:stretch>
        </p:blipFill>
        <p:spPr>
          <a:xfrm>
            <a:off x="6300788" y="1916113"/>
            <a:ext cx="2455862" cy="241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2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4365625"/>
            <a:ext cx="1300163" cy="2349500"/>
          </a:xfrm>
          <a:noFill/>
        </p:spPr>
      </p:pic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3635375" y="5300663"/>
            <a:ext cx="3671888" cy="12954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Trebuchet MS" pitchFamily="34" charset="0"/>
              </a:rPr>
              <a:t>Jesus: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Trebuchet MS" pitchFamily="34" charset="0"/>
              </a:rPr>
              <a:t>‘love one another’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/>
          <p:cNvSpPr>
            <a:spLocks noChangeArrowheads="1"/>
          </p:cNvSpPr>
          <p:nvPr/>
        </p:nvSpPr>
        <p:spPr bwMode="auto">
          <a:xfrm>
            <a:off x="611188" y="2205038"/>
            <a:ext cx="4319587" cy="4321175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what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Salvation Army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explain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 is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give examples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of two things a member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 might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what a Salvation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Army corps might be used for and how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you would want your Salvation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Army corps to help people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2291" name="AutoShape 10"/>
          <p:cNvSpPr>
            <a:spLocks noChangeArrowheads="1"/>
          </p:cNvSpPr>
          <p:nvPr/>
        </p:nvSpPr>
        <p:spPr bwMode="auto">
          <a:xfrm>
            <a:off x="2555875" y="260350"/>
            <a:ext cx="2951163" cy="1008063"/>
          </a:xfrm>
          <a:prstGeom prst="wedgeRoundRectCallout">
            <a:avLst>
              <a:gd name="adj1" fmla="val 42685"/>
              <a:gd name="adj2" fmla="val 14275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</a:rPr>
              <a:t> Plenary </a:t>
            </a:r>
          </a:p>
        </p:txBody>
      </p:sp>
      <p:pic>
        <p:nvPicPr>
          <p:cNvPr id="12292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484313"/>
            <a:ext cx="2655888" cy="4525962"/>
          </a:xfrm>
        </p:spPr>
      </p:pic>
      <p:pic>
        <p:nvPicPr>
          <p:cNvPr id="1229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3063" y="5691188"/>
            <a:ext cx="808037" cy="908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>
          <a:xfrm>
            <a:off x="179388" y="3141663"/>
            <a:ext cx="3455987" cy="3298825"/>
          </a:xfrm>
          <a:noFill/>
        </p:spPr>
      </p:pic>
      <p:sp>
        <p:nvSpPr>
          <p:cNvPr id="3076" name="AutoShape 6"/>
          <p:cNvSpPr>
            <a:spLocks noChangeArrowheads="1"/>
          </p:cNvSpPr>
          <p:nvPr/>
        </p:nvSpPr>
        <p:spPr bwMode="auto">
          <a:xfrm flipH="1">
            <a:off x="611188" y="0"/>
            <a:ext cx="3744912" cy="2349500"/>
          </a:xfrm>
          <a:prstGeom prst="wedgeEllipseCallout">
            <a:avLst>
              <a:gd name="adj1" fmla="val 24519"/>
              <a:gd name="adj2" fmla="val 91079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The </a:t>
            </a:r>
            <a:br>
              <a:rPr lang="en-GB" altLang="en-US">
                <a:solidFill>
                  <a:srgbClr val="FF0000"/>
                </a:solidFill>
              </a:rPr>
            </a:br>
            <a:r>
              <a:rPr lang="en-GB" altLang="en-US">
                <a:solidFill>
                  <a:srgbClr val="FF0000"/>
                </a:solidFill>
              </a:rPr>
              <a:t>Salvation Army is …..</a:t>
            </a:r>
          </a:p>
        </p:txBody>
      </p:sp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4932363" y="1700213"/>
            <a:ext cx="3600450" cy="3600450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 A group of people that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help homeless people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 because they think it’s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a nice thing to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A Christian Charity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 and Church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A military army that fight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3366"/>
                </a:solidFill>
                <a:latin typeface="Trebuchet MS" pitchFamily="34" charset="0"/>
              </a:rPr>
              <a:t> in wars with weapons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GB" altLang="en-US" sz="1800" b="1">
              <a:solidFill>
                <a:srgbClr val="003366"/>
              </a:solidFill>
              <a:latin typeface="Trebuchet MS" pitchFamily="34" charset="0"/>
            </a:endParaRP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7048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solidFill>
                <a:schemeClr val="accent2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4100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900113" y="1773238"/>
            <a:ext cx="4176712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what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Salvation Army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explain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 is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give examples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of two things a member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 might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what a Salvation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Army corps might be used for and how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you would want your Salvation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Army corps building to help people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4102" name="AutoShape 8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Lesson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1913"/>
            <a:ext cx="9144000" cy="6919913"/>
          </a:xfrm>
        </p:spPr>
      </p:pic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2969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>
            <p:ph type="body" idx="1"/>
          </p:nvPr>
        </p:nvSpPr>
        <p:spPr>
          <a:xfrm>
            <a:off x="2627313" y="620713"/>
            <a:ext cx="2951162" cy="865187"/>
          </a:xfrm>
          <a:prstGeom prst="wedgeRoundRectCallout">
            <a:avLst>
              <a:gd name="adj1" fmla="val -39296"/>
              <a:gd name="adj2" fmla="val 1092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</a:rPr>
              <a:t> Activity 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4716463" y="1916113"/>
            <a:ext cx="3600450" cy="2736850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In your group you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need to match up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correct word,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definition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picture together.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292735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6011863" y="5373688"/>
            <a:ext cx="2735262" cy="12954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understand what The Salvation Army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be able explain what The Salvation Army is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be able to give examples of two things a member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The Salvation Army might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reflect on what a Salvation Army corps might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 be used for and how you would want your Salvation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Army corps to help people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852738"/>
            <a:ext cx="1844675" cy="3336925"/>
          </a:xfrm>
          <a:noFill/>
        </p:spPr>
      </p:pic>
      <p:pic>
        <p:nvPicPr>
          <p:cNvPr id="7171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2738" y="5478463"/>
            <a:ext cx="928687" cy="1046162"/>
          </a:xfrm>
          <a:noFill/>
        </p:spPr>
      </p:pic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900113" y="1773238"/>
            <a:ext cx="4176712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understand what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Salvation Army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explain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 is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be able to give examples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of two things a member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The Salvation Army might do.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To reflect on what a Salvation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 Army corps might be used for and how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you would want your Salvation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66"/>
                </a:solidFill>
                <a:latin typeface="Trebuchet MS" pitchFamily="34" charset="0"/>
              </a:rPr>
              <a:t>Army corps to help people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4716463" y="765175"/>
            <a:ext cx="2735262" cy="1368425"/>
          </a:xfrm>
          <a:prstGeom prst="wedgeRoundRectCallout">
            <a:avLst>
              <a:gd name="adj1" fmla="val 14306"/>
              <a:gd name="adj2" fmla="val 12784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Lesson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4" descr="SA education_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434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7" descr="SA education_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b="3810"/>
          <a:stretch>
            <a:fillRect/>
          </a:stretch>
        </p:blipFill>
        <p:spPr>
          <a:xfrm>
            <a:off x="5003800" y="0"/>
            <a:ext cx="4140200" cy="659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3366FF"/>
              </a:solidFill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"/>
          <a:stretch>
            <a:fillRect/>
          </a:stretch>
        </p:blipFill>
        <p:spPr>
          <a:xfrm>
            <a:off x="5219700" y="1557338"/>
            <a:ext cx="2128838" cy="3049587"/>
          </a:xfrm>
          <a:noFill/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84213" y="1916113"/>
            <a:ext cx="3600450" cy="2736850"/>
          </a:xfrm>
          <a:prstGeom prst="flowChartAlternateProcess">
            <a:avLst/>
          </a:prstGeom>
          <a:solidFill>
            <a:srgbClr val="99CCFF">
              <a:alpha val="56078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What does Tom do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on a Saturday in his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corps?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003366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Why do you think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  <a:latin typeface="Trebuchet MS" pitchFamily="34" charset="0"/>
              </a:rPr>
              <a:t>he does this?</a:t>
            </a:r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3276600" y="549275"/>
            <a:ext cx="2951163" cy="865188"/>
          </a:xfrm>
          <a:prstGeom prst="wedgeRoundRectCallout">
            <a:avLst>
              <a:gd name="adj1" fmla="val 27782"/>
              <a:gd name="adj2" fmla="val 13660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Question Time</a:t>
            </a:r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250825" y="5373688"/>
            <a:ext cx="2735263" cy="12954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understand what The Salvation Army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be able explain what The Salvation Army is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be able to give examples of two things a member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The Salvation Army might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0066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To reflect on what a Salvation Army corps might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 be used for and how you would want your Salvation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66"/>
                </a:solidFill>
                <a:latin typeface="Trebuchet MS" pitchFamily="34" charset="0"/>
              </a:rPr>
              <a:t>Army corps to help people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80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9223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7988" y="5621338"/>
            <a:ext cx="868362" cy="977900"/>
          </a:xfrm>
          <a:noFill/>
        </p:spPr>
      </p:pic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3635375" y="5013325"/>
            <a:ext cx="3671888" cy="1295400"/>
          </a:xfrm>
          <a:prstGeom prst="roundRect">
            <a:avLst>
              <a:gd name="adj" fmla="val 16667"/>
            </a:avLst>
          </a:prstGeom>
          <a:solidFill>
            <a:srgbClr val="009999"/>
          </a:solidFill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Trebuchet MS" pitchFamily="34" charset="0"/>
              </a:rPr>
              <a:t>Jesus: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Trebuchet MS" pitchFamily="34" charset="0"/>
              </a:rPr>
              <a:t>‘love one another’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1913"/>
            <a:ext cx="9144000" cy="6919913"/>
          </a:xfrm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2969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498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14</cp:revision>
  <cp:lastPrinted>2013-08-22T11:31:27Z</cp:lastPrinted>
  <dcterms:created xsi:type="dcterms:W3CDTF">2013-04-15T08:44:26Z</dcterms:created>
  <dcterms:modified xsi:type="dcterms:W3CDTF">2019-11-25T11:34:33Z</dcterms:modified>
</cp:coreProperties>
</file>