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70" r:id="rId4"/>
    <p:sldId id="271" r:id="rId5"/>
    <p:sldId id="272" r:id="rId6"/>
    <p:sldId id="268" r:id="rId7"/>
    <p:sldId id="265" r:id="rId8"/>
    <p:sldId id="259" r:id="rId9"/>
    <p:sldId id="276" r:id="rId10"/>
    <p:sldId id="277" r:id="rId11"/>
    <p:sldId id="260" r:id="rId12"/>
    <p:sldId id="266" r:id="rId13"/>
    <p:sldId id="261" r:id="rId14"/>
    <p:sldId id="278" r:id="rId15"/>
    <p:sldId id="275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0066"/>
    <a:srgbClr val="FFCC00"/>
    <a:srgbClr val="FFFF00"/>
    <a:srgbClr val="FF00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4EAD26-766E-4933-8137-E68BAF5EA3D5}" type="datetimeFigureOut">
              <a:rPr lang="en-GB"/>
              <a:pPr>
                <a:defRPr/>
              </a:pPr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F4DDE2-B836-4774-93A3-E8F7D9BA2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08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A5B8-90AD-4958-BC2E-83409E2E6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82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F6A9-8A04-42EB-B552-C18F536AD9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0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11C7-8D80-4F6B-8B8C-6EB900EB1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8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C490-848C-45FE-BF0F-0579AC533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1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7A94-3243-43E3-B1A6-17B47D1E3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1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5538-BB86-4B8C-875C-5DA23A5E4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0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4F94-8068-4E30-90AB-A3F4FB4513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7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B1CC-2D6D-4180-8BA2-F90D630DC5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4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0BE1-0E1C-43E1-9800-D0B58C762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0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2239-E564-4749-A277-F430D6FD7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9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DE40-4E03-4AB4-B612-D13B8723D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89FC-DAEA-4403-B885-0D44F3612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0E3A74-B7A5-4FE5-B449-B0FBA6EF48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AutoShape 8"/>
          <p:cNvSpPr>
            <a:spLocks noChangeArrowheads="1"/>
          </p:cNvSpPr>
          <p:nvPr/>
        </p:nvSpPr>
        <p:spPr bwMode="auto">
          <a:xfrm flipH="1">
            <a:off x="3059113" y="188913"/>
            <a:ext cx="3744912" cy="2349500"/>
          </a:xfrm>
          <a:prstGeom prst="wedgeEllipseCallout">
            <a:avLst>
              <a:gd name="adj1" fmla="val -13972"/>
              <a:gd name="adj2" fmla="val 7743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Why is it called an Army?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5589588"/>
            <a:ext cx="1023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4" descr="SA education_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-315913"/>
            <a:ext cx="6408738" cy="756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6084888" y="2205038"/>
            <a:ext cx="2879725" cy="44640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What are some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The things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Salvation Army did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to fight against things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that they thought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weren’t fair?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What do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Salvation Army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do today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fight against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injustice?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5795963" y="0"/>
            <a:ext cx="3348037" cy="18002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66"/>
                </a:solidFill>
                <a:latin typeface="Trebuchet MS" pitchFamily="34" charset="0"/>
              </a:rPr>
              <a:t>Key Words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Injustice  - Something that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wrong/unfair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9912351" cy="7029450"/>
          </a:xfrm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2811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539750" y="1989138"/>
            <a:ext cx="3816350" cy="2879725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If you were to start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your own army today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that fights against things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that are wrong what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would you do?</a:t>
            </a:r>
          </a:p>
        </p:txBody>
      </p:sp>
      <p:sp>
        <p:nvSpPr>
          <p:cNvPr id="13316" name="AutoShape 8"/>
          <p:cNvSpPr>
            <a:spLocks noChangeArrowheads="1"/>
          </p:cNvSpPr>
          <p:nvPr/>
        </p:nvSpPr>
        <p:spPr bwMode="auto">
          <a:xfrm>
            <a:off x="3276600" y="549275"/>
            <a:ext cx="2951163" cy="865188"/>
          </a:xfrm>
          <a:prstGeom prst="wedgeRoundRectCallout">
            <a:avLst>
              <a:gd name="adj1" fmla="val 16755"/>
              <a:gd name="adj2" fmla="val 4119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  Reflection</a:t>
            </a:r>
          </a:p>
        </p:txBody>
      </p:sp>
      <p:pic>
        <p:nvPicPr>
          <p:cNvPr id="13317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988" y="5621338"/>
            <a:ext cx="868362" cy="977900"/>
          </a:xfrm>
          <a:noFill/>
        </p:spPr>
      </p:pic>
      <p:sp>
        <p:nvSpPr>
          <p:cNvPr id="13318" name="AutoShape 19"/>
          <p:cNvSpPr>
            <a:spLocks noChangeArrowheads="1"/>
          </p:cNvSpPr>
          <p:nvPr/>
        </p:nvSpPr>
        <p:spPr bwMode="auto">
          <a:xfrm>
            <a:off x="4932363" y="2708275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AutoShape 23"/>
          <p:cNvSpPr>
            <a:spLocks noChangeArrowheads="1"/>
          </p:cNvSpPr>
          <p:nvPr/>
        </p:nvSpPr>
        <p:spPr bwMode="auto">
          <a:xfrm>
            <a:off x="5940425" y="3644900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AutoShape 24"/>
          <p:cNvSpPr>
            <a:spLocks noChangeArrowheads="1"/>
          </p:cNvSpPr>
          <p:nvPr/>
        </p:nvSpPr>
        <p:spPr bwMode="auto">
          <a:xfrm>
            <a:off x="5940425" y="1773238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AutoShape 25"/>
          <p:cNvSpPr>
            <a:spLocks noChangeArrowheads="1"/>
          </p:cNvSpPr>
          <p:nvPr/>
        </p:nvSpPr>
        <p:spPr bwMode="auto">
          <a:xfrm>
            <a:off x="6948488" y="2708275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547813" y="2060575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AutoShape 8"/>
          <p:cNvSpPr>
            <a:spLocks noChangeArrowheads="1"/>
          </p:cNvSpPr>
          <p:nvPr/>
        </p:nvSpPr>
        <p:spPr bwMode="auto">
          <a:xfrm>
            <a:off x="1258888" y="2133600"/>
            <a:ext cx="6121400" cy="3024188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What are the things your class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want to fight against?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3492500" y="333375"/>
            <a:ext cx="2951163" cy="865188"/>
          </a:xfrm>
          <a:prstGeom prst="wedgeRoundRectCallout">
            <a:avLst>
              <a:gd name="adj1" fmla="val 17185"/>
              <a:gd name="adj2" fmla="val 4266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Activity </a:t>
            </a:r>
          </a:p>
        </p:txBody>
      </p:sp>
      <p:pic>
        <p:nvPicPr>
          <p:cNvPr id="14341" name="Picture 2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4365625"/>
            <a:ext cx="1300163" cy="2349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>
            <p:ph type="body" idx="1"/>
          </p:nvPr>
        </p:nvSpPr>
        <p:spPr>
          <a:xfrm>
            <a:off x="611188" y="1052513"/>
            <a:ext cx="2376487" cy="719137"/>
          </a:xfrm>
          <a:prstGeom prst="wedgeRoundRectCallout">
            <a:avLst>
              <a:gd name="adj1" fmla="val -20472"/>
              <a:gd name="adj2" fmla="val 14117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Plenary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2411413" y="1916113"/>
            <a:ext cx="6264275" cy="42481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True or false Quiz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1. The Salvation Army was first started in 1865.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2. In 1865 William Booth changed its name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    The Salvation Army.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3. The Salvation Army started in the East End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    of London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4. The Salvation Army set up cheap breakfasts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    children.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5. Today The Salvation Army doesn’t help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     homeless.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90817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16387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611188" y="2133600"/>
            <a:ext cx="4176712" cy="38893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how and why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 began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explain some of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things The Salvation Army did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when they first started.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The Salvation Army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Were fighting against and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they want to fight against today.</a:t>
            </a: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4932363" y="1052513"/>
            <a:ext cx="2376487" cy="1081087"/>
          </a:xfrm>
          <a:prstGeom prst="wedgeRoundRectCallout">
            <a:avLst>
              <a:gd name="adj1" fmla="val 24014"/>
              <a:gd name="adj2" fmla="val 14853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Plenary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>
          <a:xfrm>
            <a:off x="755650" y="3141663"/>
            <a:ext cx="2592388" cy="2474912"/>
          </a:xfrm>
          <a:noFill/>
        </p:spPr>
      </p:pic>
      <p:sp>
        <p:nvSpPr>
          <p:cNvPr id="3076" name="AutoShape 6"/>
          <p:cNvSpPr>
            <a:spLocks noChangeArrowheads="1"/>
          </p:cNvSpPr>
          <p:nvPr/>
        </p:nvSpPr>
        <p:spPr bwMode="auto">
          <a:xfrm flipH="1">
            <a:off x="900113" y="0"/>
            <a:ext cx="3744912" cy="2349500"/>
          </a:xfrm>
          <a:prstGeom prst="wedgeEllipseCallout">
            <a:avLst>
              <a:gd name="adj1" fmla="val 22486"/>
              <a:gd name="adj2" fmla="val 8567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Who? What? Where?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When? Why?</a:t>
            </a:r>
          </a:p>
        </p:txBody>
      </p:sp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4211638" y="2924175"/>
            <a:ext cx="4537075" cy="2592388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In your groups have a look 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the photos on your desk.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Try to come up with some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Ideas for who? What? Where?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When? Why?</a:t>
            </a:r>
          </a:p>
        </p:txBody>
      </p:sp>
      <p:pic>
        <p:nvPicPr>
          <p:cNvPr id="307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9" name="Picture 4" descr="breakfasts cropped - small for web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5913"/>
            <a:ext cx="9148763" cy="9361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4" descr="Farthing Breakfast queue 2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4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4" descr="cropped Farthing Breakfast, 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7238" y="0"/>
            <a:ext cx="10909301" cy="6967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717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611188" y="2133600"/>
            <a:ext cx="4176712" cy="38893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To understand what life was like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in Victorian Britain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explain some of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things The Salvation Army did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when they first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To reflect on what The Salvation Army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were fighting against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what they want to fight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against today.</a:t>
            </a: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Lesson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>
            <p:ph type="body" idx="1"/>
          </p:nvPr>
        </p:nvSpPr>
        <p:spPr>
          <a:xfrm>
            <a:off x="3708400" y="692150"/>
            <a:ext cx="2951163" cy="865188"/>
          </a:xfrm>
          <a:prstGeom prst="wedgeRoundRectCallout">
            <a:avLst>
              <a:gd name="adj1" fmla="val 29398"/>
              <a:gd name="adj2" fmla="val 9605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</a:rPr>
              <a:t> Card sort</a:t>
            </a: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468313" y="2205038"/>
            <a:ext cx="4032250" cy="3311525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Life in Victorian Britain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66"/>
                </a:solidFill>
                <a:latin typeface="Trebuchet MS" pitchFamily="34" charset="0"/>
              </a:rPr>
              <a:t>In pairs have a look at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66"/>
                </a:solidFill>
                <a:latin typeface="Trebuchet MS" pitchFamily="34" charset="0"/>
              </a:rPr>
              <a:t>statements on the cards.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66"/>
                </a:solidFill>
                <a:latin typeface="Trebuchet MS" pitchFamily="34" charset="0"/>
              </a:rPr>
              <a:t>make on pile of things you think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66"/>
                </a:solidFill>
                <a:latin typeface="Trebuchet MS" pitchFamily="34" charset="0"/>
              </a:rPr>
              <a:t>you would be able to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66"/>
                </a:solidFill>
                <a:latin typeface="Trebuchet MS" pitchFamily="34" charset="0"/>
              </a:rPr>
              <a:t>and another of things you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66"/>
                </a:solidFill>
                <a:latin typeface="Trebuchet MS" pitchFamily="34" charset="0"/>
              </a:rPr>
              <a:t>think you wouldn’t be able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66"/>
                </a:solidFill>
                <a:latin typeface="Trebuchet MS" pitchFamily="34" charset="0"/>
              </a:rPr>
              <a:t>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0988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13" descr="SA education_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-387350"/>
            <a:ext cx="6192838" cy="724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AutoShape 16"/>
          <p:cNvSpPr>
            <a:spLocks noChangeArrowheads="1"/>
          </p:cNvSpPr>
          <p:nvPr/>
        </p:nvSpPr>
        <p:spPr bwMode="auto">
          <a:xfrm>
            <a:off x="5795963" y="4581525"/>
            <a:ext cx="3132137" cy="1655763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Why do you think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Name was changed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3366"/>
                </a:solidFill>
                <a:latin typeface="Trebuchet MS" pitchFamily="34" charset="0"/>
              </a:rPr>
              <a:t>The Salvation </a:t>
            </a:r>
            <a:r>
              <a:rPr lang="en-GB" altLang="en-US" sz="2000" b="1" u="sng">
                <a:solidFill>
                  <a:srgbClr val="003366"/>
                </a:solidFill>
                <a:latin typeface="Trebuchet MS" pitchFamily="34" charset="0"/>
              </a:rPr>
              <a:t>Army?</a:t>
            </a:r>
          </a:p>
        </p:txBody>
      </p:sp>
      <p:grpSp>
        <p:nvGrpSpPr>
          <p:cNvPr id="9221" name="Group 17"/>
          <p:cNvGrpSpPr>
            <a:grpSpLocks/>
          </p:cNvGrpSpPr>
          <p:nvPr/>
        </p:nvGrpSpPr>
        <p:grpSpPr bwMode="auto">
          <a:xfrm>
            <a:off x="5651500" y="-315913"/>
            <a:ext cx="3492500" cy="4176713"/>
            <a:chOff x="2789" y="346"/>
            <a:chExt cx="2721" cy="3719"/>
          </a:xfrm>
        </p:grpSpPr>
        <p:pic>
          <p:nvPicPr>
            <p:cNvPr id="9222" name="Picture 18" descr="Fra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95349">
              <a:off x="2290" y="845"/>
              <a:ext cx="3719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9" descr="William - 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939">
              <a:off x="3331" y="1027"/>
              <a:ext cx="1674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1024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611188" y="2133600"/>
            <a:ext cx="4176712" cy="38893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To understand what life was like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in Victorian Britain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explain some of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things The Salvation Army did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when they first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The Salvation Army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Were fighting against and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they want to fight today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Progress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406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13</cp:revision>
  <cp:lastPrinted>2013-08-22T13:20:20Z</cp:lastPrinted>
  <dcterms:created xsi:type="dcterms:W3CDTF">2013-04-15T08:44:26Z</dcterms:created>
  <dcterms:modified xsi:type="dcterms:W3CDTF">2019-11-25T11:35:10Z</dcterms:modified>
</cp:coreProperties>
</file>