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56" r:id="rId3"/>
    <p:sldId id="268" r:id="rId4"/>
    <p:sldId id="258" r:id="rId5"/>
    <p:sldId id="265" r:id="rId6"/>
    <p:sldId id="269" r:id="rId7"/>
    <p:sldId id="273" r:id="rId8"/>
    <p:sldId id="272" r:id="rId9"/>
    <p:sldId id="266" r:id="rId10"/>
    <p:sldId id="262" r:id="rId1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00FF"/>
    <a:srgbClr val="000066"/>
    <a:srgbClr val="FFCC00"/>
    <a:srgbClr val="FFFF00"/>
    <a:srgbClr val="0033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35" autoAdjust="0"/>
  </p:normalViewPr>
  <p:slideViewPr>
    <p:cSldViewPr>
      <p:cViewPr varScale="1">
        <p:scale>
          <a:sx n="119" d="100"/>
          <a:sy n="119" d="100"/>
        </p:scale>
        <p:origin x="-21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102679-71AF-4BCA-895B-93F8EC91DC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9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7D3FCA-900F-4CFA-A7E8-9AC2D0D3BEB5}" type="datetimeFigureOut">
              <a:rPr lang="en-GB"/>
              <a:pPr>
                <a:defRPr/>
              </a:pPr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DAE901-2292-4F55-BE78-B27A5DED4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46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F9483-63BD-4CD9-B413-A6210F854B70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D9EEC0-05B4-4D79-B53E-2AA498A692A4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2E55ED-253F-4FAC-BF3C-2B12C7346CA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6F123-AB6C-49F6-8951-E1A68F7DA9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86DA2-A19A-4158-8BD4-E3B9DE3077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85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8E-50D5-4C9B-AC2E-588285CFA0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98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D0552-789C-4FFC-BF67-74F3BB768A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6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7E6D-EF47-4F65-8FBF-55E2189E92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7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BA6FD-B8B6-4653-BBFB-5772F34FA3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2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F87A-04EF-47F8-9093-7BA9A7226D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3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AAF6-EE45-448A-9ACD-4151CAD5A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39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E69B4-7BF4-4387-9AF9-8BF6A0CCBB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6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A5B5-DE36-46C2-A5CF-8F2ECF1AAC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A100-BA2F-4874-9E01-5BDDE3F73A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56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CB202-7F73-4D51-A033-88FEF5CD2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7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D64A-1363-4BE0-9F70-58FF0A88F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38026-5350-4335-B356-AE74BA322B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1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CFFA-FE43-4CB6-9250-CE51F75A58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CEC586-F04B-4E6C-AFAF-9F889C00D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SA education_FC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0" t="93245" r="5238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2349500"/>
            <a:ext cx="5040312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12913"/>
            <a:ext cx="36274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8"/>
          <p:cNvSpPr>
            <a:spLocks noChangeArrowheads="1"/>
          </p:cNvSpPr>
          <p:nvPr/>
        </p:nvSpPr>
        <p:spPr bwMode="auto">
          <a:xfrm>
            <a:off x="2700338" y="344488"/>
            <a:ext cx="2635250" cy="1368425"/>
          </a:xfrm>
          <a:prstGeom prst="wedgeRoundRectCallout">
            <a:avLst>
              <a:gd name="adj1" fmla="val -35681"/>
              <a:gd name="adj2" fmla="val 12293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rebuchet MS" pitchFamily="34" charset="0"/>
              </a:rPr>
              <a:t>Fact or fiction?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3063" y="5691188"/>
            <a:ext cx="808037" cy="908050"/>
          </a:xfrm>
          <a:noFill/>
        </p:spPr>
      </p:pic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611188" y="2205038"/>
            <a:ext cx="4319587" cy="432117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what Jesus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teaches Salvation Army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members about loving others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what this means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for the way Salvation Army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members live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how you can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live in away that shows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love to others</a:t>
            </a:r>
          </a:p>
        </p:txBody>
      </p:sp>
      <p:pic>
        <p:nvPicPr>
          <p:cNvPr id="11268" name="Picture 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103438"/>
            <a:ext cx="2501900" cy="4524375"/>
          </a:xfrm>
        </p:spPr>
      </p:pic>
      <p:sp>
        <p:nvSpPr>
          <p:cNvPr id="7" name="Rectangle 6"/>
          <p:cNvSpPr/>
          <p:nvPr/>
        </p:nvSpPr>
        <p:spPr>
          <a:xfrm>
            <a:off x="7904163" y="1989138"/>
            <a:ext cx="762000" cy="869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888288" y="3019425"/>
            <a:ext cx="777875" cy="830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4005263"/>
            <a:ext cx="7985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3059113" y="476250"/>
            <a:ext cx="2951162" cy="1008063"/>
          </a:xfrm>
          <a:prstGeom prst="wedgeRoundRectCallout">
            <a:avLst>
              <a:gd name="adj1" fmla="val 66833"/>
              <a:gd name="adj2" fmla="val 19477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</a:rPr>
              <a:t> Plenary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2124075" y="2284413"/>
            <a:ext cx="518477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8"/>
          <p:cNvSpPr>
            <a:spLocks noChangeArrowheads="1"/>
          </p:cNvSpPr>
          <p:nvPr/>
        </p:nvSpPr>
        <p:spPr bwMode="auto">
          <a:xfrm flipH="1">
            <a:off x="2555875" y="0"/>
            <a:ext cx="4248150" cy="2538413"/>
          </a:xfrm>
          <a:prstGeom prst="wedgeEllipseCallout">
            <a:avLst>
              <a:gd name="adj1" fmla="val -13972"/>
              <a:gd name="adj2" fmla="val 77431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What’s Jesus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got to do with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4099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what Jesus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teaches Salvation Army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members about loving others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what this means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for the way Salvation Army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members live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how you can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live in away that shows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love to others</a:t>
            </a:r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>
            <a:off x="4716463" y="765175"/>
            <a:ext cx="2735262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Lesson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>
          <a:xfrm>
            <a:off x="611188" y="3068638"/>
            <a:ext cx="3455987" cy="3298825"/>
          </a:xfrm>
          <a:noFill/>
        </p:spPr>
      </p:pic>
      <p:sp>
        <p:nvSpPr>
          <p:cNvPr id="5124" name="AutoShape 6"/>
          <p:cNvSpPr>
            <a:spLocks noChangeArrowheads="1"/>
          </p:cNvSpPr>
          <p:nvPr/>
        </p:nvSpPr>
        <p:spPr bwMode="auto">
          <a:xfrm flipH="1">
            <a:off x="1042988" y="0"/>
            <a:ext cx="3744912" cy="2349500"/>
          </a:xfrm>
          <a:prstGeom prst="wedgeEllipseCallout">
            <a:avLst>
              <a:gd name="adj1" fmla="val 24519"/>
              <a:gd name="adj2" fmla="val 91079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What do you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know about Jesus?</a:t>
            </a:r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5076825" y="1916113"/>
            <a:ext cx="3384550" cy="4030662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Who was he?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What did he do?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 What do Christians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believe about Jesus?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When was he alive?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What did he teach people?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16563"/>
            <a:ext cx="7207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0" descr="SA education_6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2900" y="0"/>
            <a:ext cx="49911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395288" y="5589588"/>
            <a:ext cx="3671887" cy="1006475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Trebuchet MS" pitchFamily="34" charset="0"/>
              </a:rPr>
              <a:t>‘love your neighbour’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solidFill>
                <a:schemeClr val="accent2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4688" y="2517775"/>
            <a:ext cx="1844675" cy="3336925"/>
          </a:xfrm>
          <a:noFill/>
        </p:spPr>
      </p:pic>
      <p:pic>
        <p:nvPicPr>
          <p:cNvPr id="7172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5694363"/>
            <a:ext cx="928688" cy="1046162"/>
          </a:xfrm>
          <a:noFill/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323850" y="13350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what Jesus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teaches Salvation Army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members about loving others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what this means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for the way Salvation Army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members live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how you can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live in away that shows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love to others</a:t>
            </a: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4484688" y="404813"/>
            <a:ext cx="2735262" cy="1368425"/>
          </a:xfrm>
          <a:prstGeom prst="wedgeRoundRectCallout">
            <a:avLst>
              <a:gd name="adj1" fmla="val -19125"/>
              <a:gd name="adj2" fmla="val 14553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Lesson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4750" y="1844675"/>
            <a:ext cx="760413" cy="869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15225" y="2917825"/>
            <a:ext cx="777875" cy="830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24750" y="3930650"/>
            <a:ext cx="768350" cy="8699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A education_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641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2276475"/>
            <a:ext cx="3851275" cy="3643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3" descr="01_08 Elderly (with officer)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77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 descr="04 Homeless (with officer)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302000" cy="207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06 Family (with officer) low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89038" y="4149725"/>
            <a:ext cx="3455988" cy="270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 descr="Taunton 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94798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omfor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21163"/>
            <a:ext cx="331311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Buncefield van with smoke in sk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37084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IMG_57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331311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3" descr="SA education_6"/>
          <p:cNvPicPr>
            <a:picLocks noChangeAspect="1" noChangeArrowheads="1"/>
          </p:cNvPicPr>
          <p:nvPr>
            <p:ph sz="quarter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35719" r="9459" b="4762"/>
          <a:stretch>
            <a:fillRect/>
          </a:stretch>
        </p:blipFill>
        <p:spPr>
          <a:xfrm>
            <a:off x="3132138" y="1830388"/>
            <a:ext cx="3311525" cy="2613025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1"/>
          <a:stretch>
            <a:fillRect/>
          </a:stretch>
        </p:blipFill>
        <p:spPr>
          <a:xfrm>
            <a:off x="6659563" y="1455738"/>
            <a:ext cx="2484437" cy="3917950"/>
          </a:xfrm>
          <a:noFill/>
        </p:spPr>
      </p:pic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1763713" y="879475"/>
            <a:ext cx="4608512" cy="1295400"/>
          </a:xfrm>
          <a:prstGeom prst="wedgeRoundRectCallout">
            <a:avLst>
              <a:gd name="adj1" fmla="val 63315"/>
              <a:gd name="adj2" fmla="val 23171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How have you shown </a:t>
            </a:r>
          </a:p>
          <a:p>
            <a:pPr algn="ctr" eaLnBrk="1" hangingPunct="1"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love to others in the last week? </a:t>
            </a:r>
          </a:p>
          <a:p>
            <a:pPr algn="ctr" eaLnBrk="1" hangingPunct="1"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Try to think of two examples.</a:t>
            </a:r>
          </a:p>
          <a:p>
            <a:pPr eaLnBrk="1" hangingPunct="1">
              <a:buFontTx/>
              <a:buNone/>
            </a:pPr>
            <a:endParaRPr lang="en-GB" altLang="en-US" sz="2000" b="1">
              <a:solidFill>
                <a:srgbClr val="FF0000"/>
              </a:solidFill>
            </a:endParaRPr>
          </a:p>
        </p:txBody>
      </p:sp>
      <p:pic>
        <p:nvPicPr>
          <p:cNvPr id="10245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7988" y="5621338"/>
            <a:ext cx="868362" cy="977900"/>
          </a:xfrm>
          <a:noFill/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3959225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79838" y="4024313"/>
            <a:ext cx="3168650" cy="23749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002060"/>
                </a:solidFill>
                <a:latin typeface="Trebuchet MS" pitchFamily="34" charset="0"/>
              </a:rPr>
              <a:t>Try to think of two things you can do in the next week to show love to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225</Words>
  <Application>Microsoft Office PowerPoint</Application>
  <PresentationFormat>On-screen Show (4:3)</PresentationFormat>
  <Paragraphs>62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Salvation Army?</dc:title>
  <dc:creator>defaultuser</dc:creator>
  <cp:lastModifiedBy>The Salvation Army</cp:lastModifiedBy>
  <cp:revision>22</cp:revision>
  <cp:lastPrinted>2013-08-23T14:13:51Z</cp:lastPrinted>
  <dcterms:created xsi:type="dcterms:W3CDTF">2013-04-15T08:44:26Z</dcterms:created>
  <dcterms:modified xsi:type="dcterms:W3CDTF">2019-11-25T11:35:55Z</dcterms:modified>
</cp:coreProperties>
</file>