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56" r:id="rId3"/>
    <p:sldId id="268" r:id="rId4"/>
    <p:sldId id="278" r:id="rId5"/>
    <p:sldId id="280" r:id="rId6"/>
    <p:sldId id="258" r:id="rId7"/>
    <p:sldId id="279" r:id="rId8"/>
    <p:sldId id="282" r:id="rId9"/>
    <p:sldId id="283" r:id="rId10"/>
    <p:sldId id="277" r:id="rId11"/>
    <p:sldId id="284" r:id="rId12"/>
    <p:sldId id="281" r:id="rId13"/>
    <p:sldId id="288" r:id="rId14"/>
    <p:sldId id="285" r:id="rId15"/>
    <p:sldId id="287" r:id="rId16"/>
    <p:sldId id="289" r:id="rId17"/>
    <p:sldId id="262" r:id="rId1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00FF"/>
    <a:srgbClr val="000066"/>
    <a:srgbClr val="FFCC00"/>
    <a:srgbClr val="FFFF00"/>
    <a:srgbClr val="0033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435" autoAdjust="0"/>
  </p:normalViewPr>
  <p:slideViewPr>
    <p:cSldViewPr>
      <p:cViewPr>
        <p:scale>
          <a:sx n="80" d="100"/>
          <a:sy n="80" d="100"/>
        </p:scale>
        <p:origin x="-2520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476560-87FB-4377-A928-290980DC26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1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586BE8-5A19-47E0-B59C-3C3735D2CFA3}" type="datetimeFigureOut">
              <a:rPr lang="en-GB"/>
              <a:pPr>
                <a:defRPr/>
              </a:pPr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FF151B-D286-4E5A-B855-8A970FF1CF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423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D5332D-5DBC-4CF0-B0C1-CFCD0D00188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DD2C3-A1DE-43D0-A98D-72DAB598C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4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3ABFC-32B5-4BC6-AAC0-E2AC5D7CD7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9D089-041D-482B-B54E-10A86074B7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7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77B5A-5A4A-4DE6-8E56-45C43C6BC4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1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82896-A6B6-47E5-A3B4-A50425EADD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0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B7501-759D-445C-A599-6E145A7157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4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4810-0164-4551-BAF1-EA2BEF378B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7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0DC11-C2D5-45C0-A469-C471373CA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1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D7D8E-EC69-470C-9AD0-D6D7F2D5B1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4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A4C8B-02F9-4C0F-BF91-DD7BE2E9D5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2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EBF12-861A-43EC-8640-4CBAAAF0ED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4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1754-2465-41D7-8FD8-DF26FB2377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98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3213-B596-4359-AF1C-3AF6E95B7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53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62396-C433-499D-A6A5-ADDB88CF50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9465-4B97-49EE-8477-74A11046E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2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E6E909-7621-4454-998D-84ED897E9E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SA education_FC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0" t="93245" r="5238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ideo" Target="http://www.youtube.com/v/NUjbKaUcxeA?version=3&amp;hl=en_US" TargetMode="External"/><Relationship Id="rId5" Type="http://schemas.openxmlformats.org/officeDocument/2006/relationships/hyperlink" Target="http://www.youtube.com/watch?v=kMV_hO_dcso&amp;list=SPE82BFB34DAA0D521&amp;index=24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wmf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jpg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106613"/>
            <a:ext cx="3627437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118">
            <a:off x="3708400" y="1936750"/>
            <a:ext cx="20383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843213" y="333375"/>
            <a:ext cx="4176712" cy="1439863"/>
          </a:xfrm>
          <a:prstGeom prst="wedgeRoundRectCallout">
            <a:avLst>
              <a:gd name="adj1" fmla="val -36449"/>
              <a:gd name="adj2" fmla="val 9153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  <a:latin typeface="Trebuchet MS" pitchFamily="34" charset="0"/>
              </a:rPr>
              <a:t>What do all these activities have in common?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4068">
            <a:off x="3608388" y="3144838"/>
            <a:ext cx="20574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954">
            <a:off x="3492500" y="4408488"/>
            <a:ext cx="2076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455">
            <a:off x="5272088" y="1955800"/>
            <a:ext cx="20859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25788"/>
            <a:ext cx="20478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1666">
            <a:off x="6831013" y="2097088"/>
            <a:ext cx="20859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2870">
            <a:off x="5259388" y="4319588"/>
            <a:ext cx="20764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123">
            <a:off x="6589713" y="3281363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9488" r="-3624" b="-1276"/>
          <a:stretch>
            <a:fillRect/>
          </a:stretch>
        </p:blipFill>
        <p:spPr bwMode="auto">
          <a:xfrm>
            <a:off x="5148263" y="1838325"/>
            <a:ext cx="38227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78463"/>
            <a:ext cx="928687" cy="1046162"/>
          </a:xfrm>
          <a:noFill/>
        </p:spPr>
      </p:pic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what worship 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and why worship is important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Salvation Army members.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the different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ways people can worship.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that music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an important form of worship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within The Salvation Army.</a:t>
            </a:r>
          </a:p>
        </p:txBody>
      </p:sp>
      <p:sp>
        <p:nvSpPr>
          <p:cNvPr id="11269" name="AutoShape 8"/>
          <p:cNvSpPr>
            <a:spLocks noGrp="1" noChangeArrowheads="1"/>
          </p:cNvSpPr>
          <p:nvPr>
            <p:ph sz="quarter" idx="2"/>
          </p:nvPr>
        </p:nvSpPr>
        <p:spPr>
          <a:xfrm>
            <a:off x="4716463" y="790575"/>
            <a:ext cx="3109912" cy="1470025"/>
          </a:xfrm>
          <a:prstGeom prst="wedgeRoundRectCallout">
            <a:avLst>
              <a:gd name="adj1" fmla="val -20667"/>
              <a:gd name="adj2" fmla="val 10457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Lesson </a:t>
            </a:r>
          </a:p>
          <a:p>
            <a:pPr marL="0" indent="0" algn="ctr"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N:\Communications Service\Schools and Colleges\PICTURES &amp; FONTS\Worship\brass band\sloane square 2000 DSC_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39586" r="23566" b="14223"/>
          <a:stretch>
            <a:fillRect/>
          </a:stretch>
        </p:blipFill>
        <p:spPr bwMode="auto">
          <a:xfrm>
            <a:off x="1187450" y="1700213"/>
            <a:ext cx="634682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1324" r="54245" b="45560"/>
          <a:stretch>
            <a:fillRect/>
          </a:stretch>
        </p:blipFill>
        <p:spPr bwMode="auto">
          <a:xfrm>
            <a:off x="0" y="4498975"/>
            <a:ext cx="177006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8"/>
          <p:cNvSpPr txBox="1">
            <a:spLocks noChangeArrowheads="1"/>
          </p:cNvSpPr>
          <p:nvPr/>
        </p:nvSpPr>
        <p:spPr bwMode="auto">
          <a:xfrm>
            <a:off x="2771775" y="5013325"/>
            <a:ext cx="4176713" cy="1544638"/>
          </a:xfrm>
          <a:prstGeom prst="wedgeRoundRectCallout">
            <a:avLst>
              <a:gd name="adj1" fmla="val -71247"/>
              <a:gd name="adj2" fmla="val 1158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b="1" kern="0" dirty="0" smtClean="0">
                <a:solidFill>
                  <a:srgbClr val="FF0000"/>
                </a:solidFill>
              </a:rPr>
              <a:t>Why do you think brass bands were used?</a:t>
            </a:r>
            <a:endParaRPr lang="en-GB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55113" cy="2376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16" name="Picture 7" descr="SA education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-30163"/>
            <a:ext cx="4768850" cy="676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284663" y="1484313"/>
            <a:ext cx="0" cy="4897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0825" y="4005263"/>
            <a:ext cx="861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075" y="1989138"/>
            <a:ext cx="3600450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What does each type of music have in common?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288" y="5070475"/>
            <a:ext cx="3600450" cy="633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What is different about each type of music?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3438" y="1989138"/>
            <a:ext cx="3600450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Which music did you enjoy?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7425" y="4891088"/>
            <a:ext cx="3598863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How does the music make you feel?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59113" y="2906713"/>
            <a:ext cx="2295525" cy="1984375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latin typeface="Trebuchet MS" pitchFamily="34" charset="0"/>
              </a:rPr>
              <a:t>Can you find the answers to these questions while you watch the video?</a:t>
            </a:r>
          </a:p>
        </p:txBody>
      </p:sp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UjbKaUcxeA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38288"/>
            <a:ext cx="4752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23850" y="5445125"/>
            <a:ext cx="7608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Trebuchet MS" pitchFamily="34" charset="0"/>
                <a:hlinkClick r:id="rId5"/>
              </a:rPr>
              <a:t>http://www.youtube.com/watch?v=kMV_hO_dcso&amp;list=SPE82BFB34DAA0D521&amp;index=24</a:t>
            </a:r>
            <a:endParaRPr lang="en-GB" altLang="en-US" sz="1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284663" y="1484313"/>
            <a:ext cx="0" cy="4897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0825" y="4005263"/>
            <a:ext cx="861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075" y="1989138"/>
            <a:ext cx="3600450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What does each type of music have in common?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288" y="5070475"/>
            <a:ext cx="3600450" cy="633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What is different about each type of music?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3438" y="1989138"/>
            <a:ext cx="3600450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Which music did you enjoy?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7425" y="4891088"/>
            <a:ext cx="3598863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How does the music make you feel?</a:t>
            </a:r>
          </a:p>
        </p:txBody>
      </p:sp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0" t="54333" r="34569" b="33159"/>
          <a:stretch>
            <a:fillRect/>
          </a:stretch>
        </p:blipFill>
        <p:spPr bwMode="auto">
          <a:xfrm rot="-1748917">
            <a:off x="4005263" y="3367088"/>
            <a:ext cx="1103312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266700" y="4005263"/>
            <a:ext cx="3944938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8"/>
          <p:cNvSpPr txBox="1">
            <a:spLocks noChangeArrowheads="1"/>
          </p:cNvSpPr>
          <p:nvPr/>
        </p:nvSpPr>
        <p:spPr bwMode="auto">
          <a:xfrm>
            <a:off x="554038" y="3103563"/>
            <a:ext cx="2928937" cy="1225550"/>
          </a:xfrm>
          <a:prstGeom prst="wedgeRoundRectCallout">
            <a:avLst>
              <a:gd name="adj1" fmla="val 68664"/>
              <a:gd name="adj2" fmla="val 3273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b="1" kern="0" dirty="0" smtClean="0">
                <a:solidFill>
                  <a:srgbClr val="FF0000"/>
                </a:solidFill>
              </a:rPr>
              <a:t>What did you find out?</a:t>
            </a:r>
            <a:endParaRPr lang="en-GB" b="1" kern="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284663" y="1484313"/>
            <a:ext cx="0" cy="22320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03800" y="4006850"/>
            <a:ext cx="38576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41800" y="4575175"/>
            <a:ext cx="944563" cy="3841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84663" y="4221163"/>
            <a:ext cx="0" cy="23129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9488" r="-3624" b="-1276"/>
          <a:stretch>
            <a:fillRect/>
          </a:stretch>
        </p:blipFill>
        <p:spPr bwMode="auto">
          <a:xfrm>
            <a:off x="325438" y="1628775"/>
            <a:ext cx="4037012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8"/>
          <p:cNvSpPr txBox="1">
            <a:spLocks noChangeArrowheads="1"/>
          </p:cNvSpPr>
          <p:nvPr/>
        </p:nvSpPr>
        <p:spPr bwMode="auto">
          <a:xfrm>
            <a:off x="4508500" y="1536700"/>
            <a:ext cx="3887788" cy="3600450"/>
          </a:xfrm>
          <a:prstGeom prst="wedgeRoundRectCallout">
            <a:avLst>
              <a:gd name="adj1" fmla="val -80003"/>
              <a:gd name="adj2" fmla="val 17250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b="1" kern="0" dirty="0" smtClean="0">
                <a:solidFill>
                  <a:srgbClr val="FF0000"/>
                </a:solidFill>
              </a:rPr>
              <a:t>Why do you think music is an important form of worship for The salvation Army?</a:t>
            </a:r>
            <a:endParaRPr lang="en-GB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3063" y="5691188"/>
            <a:ext cx="808037" cy="908050"/>
          </a:xfrm>
          <a:noFill/>
        </p:spPr>
      </p:pic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611188" y="2205038"/>
            <a:ext cx="4319587" cy="4321175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what worship 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and why worship is important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Salvation Army members.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the different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ways people can worship.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that music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an important form of worship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within The Salvation Army.</a:t>
            </a:r>
          </a:p>
        </p:txBody>
      </p:sp>
      <p:pic>
        <p:nvPicPr>
          <p:cNvPr id="18436" name="Picture 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103438"/>
            <a:ext cx="2501900" cy="4524375"/>
          </a:xfrm>
        </p:spPr>
      </p:pic>
      <p:sp>
        <p:nvSpPr>
          <p:cNvPr id="18437" name="AutoShape 10"/>
          <p:cNvSpPr>
            <a:spLocks noChangeArrowheads="1"/>
          </p:cNvSpPr>
          <p:nvPr/>
        </p:nvSpPr>
        <p:spPr bwMode="auto">
          <a:xfrm>
            <a:off x="3059113" y="476250"/>
            <a:ext cx="2951162" cy="1008063"/>
          </a:xfrm>
          <a:prstGeom prst="wedgeRoundRectCallout">
            <a:avLst>
              <a:gd name="adj1" fmla="val 66833"/>
              <a:gd name="adj2" fmla="val 19477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</a:rPr>
              <a:t> Plenary </a:t>
            </a:r>
          </a:p>
        </p:txBody>
      </p:sp>
      <p:pic>
        <p:nvPicPr>
          <p:cNvPr id="18438" name="Picture 3" descr="C:\Documents and Settings\fjohnson\Local Settings\Temp\Temporary Internet Files\Content.IE5\B4FMHUNY\MC90044132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57563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fjohnson\Local Settings\Temp\Temporary Internet Files\Content.IE5\922DQO1L\MC90044132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8130" y="2348880"/>
            <a:ext cx="1152128" cy="1152128"/>
          </a:xfrm>
          <a:prstGeom prst="rect">
            <a:avLst/>
          </a:prstGeom>
          <a:noFill/>
          <a:scene3d>
            <a:camera prst="orthographicFront">
              <a:rot lat="0" lon="17699972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2" descr="C:\Documents and Settings\fjohnson\Local Settings\Temp\Temporary Internet Files\Content.IE5\922DQO1L\MC90044132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449388"/>
            <a:ext cx="9953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 bwMode="auto">
          <a:xfrm>
            <a:off x="2124075" y="2284413"/>
            <a:ext cx="5184775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8"/>
          <p:cNvSpPr>
            <a:spLocks noChangeArrowheads="1"/>
          </p:cNvSpPr>
          <p:nvPr/>
        </p:nvSpPr>
        <p:spPr bwMode="auto">
          <a:xfrm flipH="1">
            <a:off x="2376488" y="-49213"/>
            <a:ext cx="4679950" cy="2538413"/>
          </a:xfrm>
          <a:prstGeom prst="wedgeEllipseCallout">
            <a:avLst>
              <a:gd name="adj1" fmla="val 14282"/>
              <a:gd name="adj2" fmla="val 70301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rebuchet MS" pitchFamily="34" charset="0"/>
              </a:rPr>
              <a:t>Which forms of worship were a surprise?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635625"/>
            <a:ext cx="1073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9488" r="-3624" b="-1276"/>
          <a:stretch>
            <a:fillRect/>
          </a:stretch>
        </p:blipFill>
        <p:spPr bwMode="auto">
          <a:xfrm>
            <a:off x="5148263" y="1838325"/>
            <a:ext cx="38227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78463"/>
            <a:ext cx="928687" cy="1046162"/>
          </a:xfrm>
          <a:noFill/>
        </p:spPr>
      </p:pic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what worship 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and why worship is important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Salvation Army members.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the different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ways people can worship.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that music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an important form of worship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within The Salvation Army.</a:t>
            </a:r>
          </a:p>
        </p:txBody>
      </p:sp>
      <p:sp>
        <p:nvSpPr>
          <p:cNvPr id="4101" name="AutoShape 8"/>
          <p:cNvSpPr>
            <a:spLocks noGrp="1" noChangeArrowheads="1"/>
          </p:cNvSpPr>
          <p:nvPr>
            <p:ph sz="quarter" idx="2"/>
          </p:nvPr>
        </p:nvSpPr>
        <p:spPr>
          <a:xfrm>
            <a:off x="4716463" y="790575"/>
            <a:ext cx="3109912" cy="1470025"/>
          </a:xfrm>
          <a:prstGeom prst="wedgeRoundRectCallout">
            <a:avLst>
              <a:gd name="adj1" fmla="val -24102"/>
              <a:gd name="adj2" fmla="val 9407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Lesson </a:t>
            </a:r>
          </a:p>
          <a:p>
            <a:pPr marL="0" indent="0" algn="ctr"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628800"/>
            <a:ext cx="698477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 pitchFamily="34" charset="0"/>
              </a:rPr>
              <a:t>Worship is …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4" b="43324"/>
          <a:stretch>
            <a:fillRect/>
          </a:stretch>
        </p:blipFill>
        <p:spPr bwMode="auto">
          <a:xfrm>
            <a:off x="5857875" y="2997200"/>
            <a:ext cx="32813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403350" y="4365625"/>
            <a:ext cx="4176713" cy="1439863"/>
          </a:xfrm>
          <a:prstGeom prst="wedgeRoundRectCallout">
            <a:avLst>
              <a:gd name="adj1" fmla="val 72127"/>
              <a:gd name="adj2" fmla="val -3055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  <a:latin typeface="Trebuchet MS" pitchFamily="34" charset="0"/>
              </a:rPr>
              <a:t>How would you finish this sentence?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95938"/>
            <a:ext cx="928688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-25400" y="23813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149" name="Picture 4" descr="SA education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2"/>
          <a:stretch>
            <a:fillRect/>
          </a:stretch>
        </p:blipFill>
        <p:spPr bwMode="auto">
          <a:xfrm>
            <a:off x="900113" y="0"/>
            <a:ext cx="5230812" cy="6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372225" y="2060575"/>
            <a:ext cx="2206625" cy="2736850"/>
          </a:xfrm>
          <a:prstGeom prst="roundRect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Trebuchet MS" pitchFamily="34" charset="0"/>
              </a:rPr>
              <a:t>Why do you think worship important to Salvation Army members?</a:t>
            </a:r>
          </a:p>
        </p:txBody>
      </p:sp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1475" y="165576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7" descr="C:\Documents and Settings\fjohnson\Local Settings\Temp\Temporary Internet Files\Content.IE5\Q5X6I63N\MC9004107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294">
            <a:off x="3351213" y="4421188"/>
            <a:ext cx="1903412" cy="1677987"/>
          </a:xfrm>
          <a:prstGeom prst="rect">
            <a:avLst/>
          </a:prstGeom>
          <a:noFill/>
          <a:ln w="349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10" descr="C:\Documents and Settings\fjohnson\Local Settings\Temp\Temporary Internet Files\Content.IE5\B4FMHUNY\MC9002312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741">
            <a:off x="322263" y="1946275"/>
            <a:ext cx="19431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C:\Documents and Settings\fjohnson\Local Settings\Temp\Temporary Internet Files\Content.IE5\Q5X6I63N\MC9002312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077">
            <a:off x="1831975" y="2538413"/>
            <a:ext cx="19827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350170">
            <a:off x="933450" y="4391025"/>
            <a:ext cx="1809750" cy="1497013"/>
          </a:xfrm>
          <a:prstGeom prst="rect">
            <a:avLst/>
          </a:prstGeom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76" name="Picture 15" descr="C:\Documents and Settings\fjohnson\Local Settings\Temp\Temporary Internet Files\Content.IE5\Q5X6I63N\MC90015694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2197">
            <a:off x="944563" y="4437063"/>
            <a:ext cx="1817687" cy="1427162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16" descr="C:\Documents and Settings\fjohnson\Local Settings\Temp\Temporary Internet Files\Content.IE5\G07AQQ9T\MC910215609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5709">
            <a:off x="2813050" y="1979613"/>
            <a:ext cx="1597025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1" descr="C:\Documents and Settings\fjohnson\Local Settings\Temp\Temporary Internet Files\Content.IE5\B4FMHUNY\MC900444920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190">
            <a:off x="7070725" y="2498725"/>
            <a:ext cx="18478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791834">
            <a:off x="4435475" y="2260600"/>
            <a:ext cx="1706563" cy="1939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80" name="Picture 20" descr="C:\Documents and Settings\fjohnson\Local Settings\Temp\Temporary Internet Files\Content.IE5\Q5X6I63N\MC90043021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07">
            <a:off x="4427538" y="2305050"/>
            <a:ext cx="1730375" cy="1851025"/>
          </a:xfrm>
          <a:prstGeom prst="rect">
            <a:avLst/>
          </a:prstGeom>
          <a:noFill/>
          <a:ln w="349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834795">
            <a:off x="5675313" y="2081213"/>
            <a:ext cx="1857375" cy="20780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Heart 4"/>
          <p:cNvSpPr/>
          <p:nvPr/>
        </p:nvSpPr>
        <p:spPr>
          <a:xfrm rot="1038144">
            <a:off x="5681663" y="2097088"/>
            <a:ext cx="1825625" cy="2085975"/>
          </a:xfrm>
          <a:prstGeom prst="hear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83" name="Picture 14" descr="C:\Documents and Settings\fjohnson\Local Settings\Temp\Temporary Internet Files\Content.IE5\B4FMHUNY\MC90041107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2857">
            <a:off x="5214938" y="3752850"/>
            <a:ext cx="20113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1025" y="5449888"/>
            <a:ext cx="2951163" cy="1108075"/>
          </a:xfrm>
          <a:prstGeom prst="roundRect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rebuchet MS" pitchFamily="34" charset="0"/>
              </a:rPr>
              <a:t>Choose 2 labels for your Venn diagram.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rebuchet MS" pitchFamily="34" charset="0"/>
              </a:rPr>
              <a:t>Sort all the worship cards. </a:t>
            </a:r>
          </a:p>
        </p:txBody>
      </p:sp>
      <p:sp>
        <p:nvSpPr>
          <p:cNvPr id="3" name="Oval 2"/>
          <p:cNvSpPr/>
          <p:nvPr/>
        </p:nvSpPr>
        <p:spPr>
          <a:xfrm>
            <a:off x="755650" y="1557338"/>
            <a:ext cx="4321175" cy="3743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779838" y="1562100"/>
            <a:ext cx="4321175" cy="37433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95513" y="1844675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I would enjoy doing this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8263" y="1847850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rebuchet MS" pitchFamily="34" charset="0"/>
              </a:rPr>
              <a:t>Noisy worship</a:t>
            </a: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118">
            <a:off x="8069263" y="1820863"/>
            <a:ext cx="1185862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1244">
            <a:off x="4716463" y="5592763"/>
            <a:ext cx="11255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4068">
            <a:off x="5519738" y="5900738"/>
            <a:ext cx="1233487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954">
            <a:off x="5751513" y="5126038"/>
            <a:ext cx="1173162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455">
            <a:off x="6899275" y="5780088"/>
            <a:ext cx="1049338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1666">
            <a:off x="7805738" y="2733675"/>
            <a:ext cx="115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2870">
            <a:off x="6953250" y="4368800"/>
            <a:ext cx="1169988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123">
            <a:off x="8031163" y="3895725"/>
            <a:ext cx="114141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773238"/>
            <a:ext cx="387985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AutoShape 8"/>
          <p:cNvSpPr>
            <a:spLocks noChangeArrowheads="1"/>
          </p:cNvSpPr>
          <p:nvPr/>
        </p:nvSpPr>
        <p:spPr bwMode="auto">
          <a:xfrm>
            <a:off x="179388" y="1628775"/>
            <a:ext cx="3109912" cy="1728788"/>
          </a:xfrm>
          <a:prstGeom prst="wedgeRoundRectCallout">
            <a:avLst>
              <a:gd name="adj1" fmla="val 39394"/>
              <a:gd name="adj2" fmla="val 8358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How did you sort your cards?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 flipH="1">
            <a:off x="5435600" y="908050"/>
            <a:ext cx="3313113" cy="1944688"/>
          </a:xfrm>
          <a:prstGeom prst="wedgeRoundRectCallout">
            <a:avLst>
              <a:gd name="adj1" fmla="val 43769"/>
              <a:gd name="adj2" fmla="val 89060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Did any forms of worship interest you?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fjohnson\Local Settings\Temp\Temporary Internet Files\Content.IE5\922DQO1L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5573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Documents and Settings\fjohnson\Local Settings\Temp\Temporary Internet Files\Content.IE5\B4FMHUNY\MC90044132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fjohnson\Local Settings\Temp\Temporary Internet Files\Content.IE5\922DQO1L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6068" y="1988840"/>
            <a:ext cx="2743200" cy="2743200"/>
          </a:xfrm>
          <a:prstGeom prst="rect">
            <a:avLst/>
          </a:prstGeom>
          <a:noFill/>
          <a:scene3d>
            <a:camera prst="orthographicFront">
              <a:rot lat="0" lon="17699972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992" r="21094" b="62521"/>
          <a:stretch>
            <a:fillRect/>
          </a:stretch>
        </p:blipFill>
        <p:spPr bwMode="auto">
          <a:xfrm>
            <a:off x="1619250" y="4876800"/>
            <a:ext cx="14573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8"/>
          <p:cNvSpPr txBox="1">
            <a:spLocks noChangeArrowheads="1"/>
          </p:cNvSpPr>
          <p:nvPr/>
        </p:nvSpPr>
        <p:spPr bwMode="auto">
          <a:xfrm>
            <a:off x="3290888" y="4229100"/>
            <a:ext cx="2928937" cy="1225550"/>
          </a:xfrm>
          <a:prstGeom prst="wedgeRoundRectCallout">
            <a:avLst>
              <a:gd name="adj1" fmla="val -45191"/>
              <a:gd name="adj2" fmla="val 6930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b="1" kern="0" dirty="0" smtClean="0">
                <a:solidFill>
                  <a:srgbClr val="FF0000"/>
                </a:solidFill>
              </a:rPr>
              <a:t>Review progress</a:t>
            </a:r>
            <a:endParaRPr lang="en-GB" b="1" kern="0" dirty="0">
              <a:solidFill>
                <a:srgbClr val="FF0000"/>
              </a:solidFill>
            </a:endParaRPr>
          </a:p>
        </p:txBody>
      </p:sp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317</Words>
  <Application>Microsoft Office PowerPoint</Application>
  <PresentationFormat>On-screen Show (4:3)</PresentationFormat>
  <Paragraphs>61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Salvation Army?</dc:title>
  <dc:creator>defaultuser</dc:creator>
  <cp:lastModifiedBy>The Salvation Army</cp:lastModifiedBy>
  <cp:revision>67</cp:revision>
  <cp:lastPrinted>2013-08-28T13:14:36Z</cp:lastPrinted>
  <dcterms:created xsi:type="dcterms:W3CDTF">2013-04-15T08:44:26Z</dcterms:created>
  <dcterms:modified xsi:type="dcterms:W3CDTF">2019-11-25T11:37:07Z</dcterms:modified>
</cp:coreProperties>
</file>