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56" r:id="rId5"/>
    <p:sldId id="257" r:id="rId6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encil" pitchFamily="8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encil" pitchFamily="8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encil" pitchFamily="8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encil" pitchFamily="8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tencil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tencil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tencil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tencil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tencil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3300"/>
    <a:srgbClr val="99FF99"/>
    <a:srgbClr val="FFFF66"/>
    <a:srgbClr val="FFFF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25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0CBE-5EEA-4B8D-B6BD-E89BD0F4C0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70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7211-BCD9-45D1-A703-34FD72C4DA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3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8D226-2A6A-4936-8216-161BD4EBD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5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A691-B049-4BDF-B37A-3286BF9B2F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26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9D92-C284-4D17-A9E9-6F34C0BEEC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67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12B6B-F848-4D61-9C45-8A9DD33DC7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29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5596-DA60-4AF7-B24F-AA3F08B6A6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72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0B9EE-CB9D-4199-879E-65E1F47476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7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61CD-3197-46B7-8346-9FD0568F6E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4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758AB-7906-476C-96F7-01D2724D75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2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A1B82-CB2C-4959-8D47-AECABD3519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FC4B2B-42E9-40EA-95D4-D431EE2655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6"/>
          <p:cNvSpPr>
            <a:spLocks noChangeArrowheads="1" noChangeShapeType="1" noTextEdit="1"/>
          </p:cNvSpPr>
          <p:nvPr/>
        </p:nvSpPr>
        <p:spPr bwMode="auto">
          <a:xfrm>
            <a:off x="1109663" y="5229225"/>
            <a:ext cx="6956425" cy="10636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rebuchet MS"/>
              </a:rPr>
              <a:t>Blockbusters Quiz</a:t>
            </a:r>
          </a:p>
        </p:txBody>
      </p:sp>
      <p:pic>
        <p:nvPicPr>
          <p:cNvPr id="2051" name="Picture 4" descr="SA education_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64249" b="83653"/>
          <a:stretch>
            <a:fillRect/>
          </a:stretch>
        </p:blipFill>
        <p:spPr bwMode="auto">
          <a:xfrm>
            <a:off x="0" y="0"/>
            <a:ext cx="91773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1748" y="2060848"/>
            <a:ext cx="467382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rebuchet MS" pitchFamily="34" charset="0"/>
              </a:rPr>
              <a:t>What is The Salvation Army?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384550"/>
            <a:ext cx="1852613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783263"/>
            <a:ext cx="9064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rebuchet MS" pitchFamily="34" charset="0"/>
              </a:rPr>
              <a:t>Play in two teams – white and blue. Blue starts first!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latin typeface="Trebuchet MS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400" dirty="0" smtClean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rebuchet MS" pitchFamily="34" charset="0"/>
              </a:rPr>
              <a:t>Take turns answering questions. Change the colour if you get it right!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rebuchet MS" pitchFamily="34" charset="0"/>
              </a:rPr>
              <a:t>When playing to change a hexagon to the correct colour carefully click on the correct coloured line within it.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rebuchet MS" pitchFamily="34" charset="0"/>
              </a:rPr>
              <a:t>E.g. to change the hexagon blue you would click on this diamond.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400" dirty="0" smtClean="0">
              <a:latin typeface="Trebuchet MS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GB" sz="2400" dirty="0" smtClean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400" dirty="0" smtClean="0">
              <a:latin typeface="Trebuchet MS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latin typeface="Trebuchet MS" pitchFamily="34" charset="0"/>
              </a:rPr>
              <a:t>		</a:t>
            </a:r>
          </a:p>
        </p:txBody>
      </p:sp>
      <p:sp>
        <p:nvSpPr>
          <p:cNvPr id="3075" name="AutoShape 4"/>
          <p:cNvSpPr>
            <a:spLocks noChangeArrowheads="1"/>
          </p:cNvSpPr>
          <p:nvPr/>
        </p:nvSpPr>
        <p:spPr bwMode="auto">
          <a:xfrm>
            <a:off x="395288" y="5229225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B</a:t>
            </a:r>
          </a:p>
        </p:txBody>
      </p:sp>
      <p:pic>
        <p:nvPicPr>
          <p:cNvPr id="3076" name="Picture 4" descr="SA education_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64249" b="83653"/>
          <a:stretch>
            <a:fillRect/>
          </a:stretch>
        </p:blipFill>
        <p:spPr bwMode="auto">
          <a:xfrm>
            <a:off x="-7938" y="0"/>
            <a:ext cx="91773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Welcome to What is The Salvation Army? Blockbusters Quiz</a:t>
            </a: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2268538" y="5661025"/>
            <a:ext cx="619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  <a:latin typeface="Trebuchet MS" pitchFamily="34" charset="0"/>
              </a:rPr>
              <a:t>Create a bridge across the board to win!</a:t>
            </a:r>
          </a:p>
        </p:txBody>
      </p:sp>
      <p:sp>
        <p:nvSpPr>
          <p:cNvPr id="10" name="Diamond 9"/>
          <p:cNvSpPr/>
          <p:nvPr/>
        </p:nvSpPr>
        <p:spPr>
          <a:xfrm>
            <a:off x="395288" y="5794375"/>
            <a:ext cx="215900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1" name="Diamond 10"/>
          <p:cNvSpPr/>
          <p:nvPr/>
        </p:nvSpPr>
        <p:spPr>
          <a:xfrm>
            <a:off x="1614488" y="5794375"/>
            <a:ext cx="215900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cxnSp>
        <p:nvCxnSpPr>
          <p:cNvPr id="3" name="Elbow Connector 2"/>
          <p:cNvCxnSpPr/>
          <p:nvPr/>
        </p:nvCxnSpPr>
        <p:spPr>
          <a:xfrm rot="5400000">
            <a:off x="340519" y="5176044"/>
            <a:ext cx="673100" cy="563562"/>
          </a:xfrm>
          <a:prstGeom prst="bentConnector3">
            <a:avLst>
              <a:gd name="adj1" fmla="val 1046"/>
            </a:avLst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958850" y="1916113"/>
            <a:ext cx="698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GB" sz="2000" dirty="0">
                <a:solidFill>
                  <a:srgbClr val="66CCFF"/>
                </a:solidFill>
                <a:latin typeface="Trebuchet MS" pitchFamily="34" charset="0"/>
              </a:rPr>
              <a:t>Blue</a:t>
            </a:r>
            <a:r>
              <a:rPr lang="en-GB" sz="2000" dirty="0">
                <a:latin typeface="Trebuchet MS" pitchFamily="34" charset="0"/>
              </a:rPr>
              <a:t> goes left and right           </a:t>
            </a:r>
            <a:r>
              <a:rPr lang="en-GB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White</a:t>
            </a:r>
            <a:r>
              <a:rPr lang="en-GB" sz="2000" dirty="0">
                <a:latin typeface="Trebuchet MS" pitchFamily="34" charset="0"/>
              </a:rPr>
              <a:t> goes up and down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584325" y="2420938"/>
            <a:ext cx="1368425" cy="0"/>
          </a:xfrm>
          <a:prstGeom prst="straightConnector1">
            <a:avLst/>
          </a:prstGeom>
          <a:ln w="38100">
            <a:solidFill>
              <a:srgbClr val="66CCFF"/>
            </a:solidFill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522369" y="1807147"/>
            <a:ext cx="0" cy="92796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headEnd type="arrow"/>
            <a:tailEnd type="arrow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8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783263"/>
            <a:ext cx="9064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SA education_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64249" b="83653"/>
          <a:stretch>
            <a:fillRect/>
          </a:stretch>
        </p:blipFill>
        <p:spPr bwMode="auto">
          <a:xfrm>
            <a:off x="0" y="0"/>
            <a:ext cx="91773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PowerPoint Slide Show - [blockbusters3 quiz.ppt [Compatibility Mode]]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1422400"/>
            <a:ext cx="4795838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owerPoint Slide Show - [blockbusters3 quiz.ppt [Compatibility Mode]]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3876" b="4031"/>
          <a:stretch>
            <a:fillRect/>
          </a:stretch>
        </p:blipFill>
        <p:spPr bwMode="auto">
          <a:xfrm>
            <a:off x="2155825" y="1422400"/>
            <a:ext cx="496252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1422400"/>
            <a:ext cx="4865687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422400"/>
            <a:ext cx="484505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679950"/>
            <a:ext cx="1728787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228600" y="2735263"/>
            <a:ext cx="1947863" cy="1198562"/>
          </a:xfrm>
          <a:prstGeom prst="wedgeRoundRectCallout">
            <a:avLst>
              <a:gd name="adj1" fmla="val -25962"/>
              <a:gd name="adj2" fmla="val 119992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latin typeface="Trebuchet MS" pitchFamily="34" charset="0"/>
              </a:rPr>
              <a:t>Which team wins?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979613" y="5418138"/>
            <a:ext cx="1947862" cy="1198562"/>
          </a:xfrm>
          <a:prstGeom prst="wedgeRoundRectCallout">
            <a:avLst>
              <a:gd name="adj1" fmla="val -72360"/>
              <a:gd name="adj2" fmla="val -4944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2800" b="1" dirty="0">
                <a:solidFill>
                  <a:srgbClr val="FF0000"/>
                </a:solidFill>
                <a:latin typeface="Trebuchet MS" pitchFamily="34" charset="0"/>
              </a:rPr>
              <a:t>Blue or White?</a:t>
            </a:r>
          </a:p>
        </p:txBody>
      </p:sp>
      <p:pic>
        <p:nvPicPr>
          <p:cNvPr id="4106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783263"/>
            <a:ext cx="9064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/>
          <p:cNvSpPr>
            <a:spLocks noChangeArrowheads="1"/>
          </p:cNvSpPr>
          <p:nvPr/>
        </p:nvSpPr>
        <p:spPr bwMode="auto">
          <a:xfrm>
            <a:off x="1908175" y="981075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C</a:t>
            </a:r>
          </a:p>
        </p:txBody>
      </p:sp>
      <p:sp>
        <p:nvSpPr>
          <p:cNvPr id="4099" name="AutoShape 5"/>
          <p:cNvSpPr>
            <a:spLocks noChangeArrowheads="1"/>
          </p:cNvSpPr>
          <p:nvPr/>
        </p:nvSpPr>
        <p:spPr bwMode="auto">
          <a:xfrm>
            <a:off x="1908175" y="2284413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B</a:t>
            </a:r>
          </a:p>
        </p:txBody>
      </p: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4140200" y="2420938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H</a:t>
            </a:r>
          </a:p>
        </p:txBody>
      </p:sp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1908175" y="4868863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D</a:t>
            </a:r>
          </a:p>
        </p:txBody>
      </p:sp>
      <p:sp>
        <p:nvSpPr>
          <p:cNvPr id="4102" name="AutoShape 8"/>
          <p:cNvSpPr>
            <a:spLocks noChangeArrowheads="1"/>
          </p:cNvSpPr>
          <p:nvPr/>
        </p:nvSpPr>
        <p:spPr bwMode="auto">
          <a:xfrm>
            <a:off x="1908175" y="3573463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J</a:t>
            </a:r>
          </a:p>
        </p:txBody>
      </p:sp>
      <p:sp>
        <p:nvSpPr>
          <p:cNvPr id="4103" name="AutoShape 9"/>
          <p:cNvSpPr>
            <a:spLocks noChangeArrowheads="1"/>
          </p:cNvSpPr>
          <p:nvPr/>
        </p:nvSpPr>
        <p:spPr bwMode="auto">
          <a:xfrm>
            <a:off x="4067175" y="981075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U</a:t>
            </a:r>
          </a:p>
        </p:txBody>
      </p:sp>
      <p:sp>
        <p:nvSpPr>
          <p:cNvPr id="4104" name="AutoShape 10"/>
          <p:cNvSpPr>
            <a:spLocks noChangeArrowheads="1"/>
          </p:cNvSpPr>
          <p:nvPr/>
        </p:nvSpPr>
        <p:spPr bwMode="auto">
          <a:xfrm>
            <a:off x="4067175" y="2276475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M</a:t>
            </a:r>
          </a:p>
        </p:txBody>
      </p:sp>
      <p:sp>
        <p:nvSpPr>
          <p:cNvPr id="4105" name="AutoShape 11"/>
          <p:cNvSpPr>
            <a:spLocks noChangeArrowheads="1"/>
          </p:cNvSpPr>
          <p:nvPr/>
        </p:nvSpPr>
        <p:spPr bwMode="auto">
          <a:xfrm>
            <a:off x="2987675" y="333375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G</a:t>
            </a:r>
          </a:p>
        </p:txBody>
      </p:sp>
      <p:sp>
        <p:nvSpPr>
          <p:cNvPr id="4106" name="AutoShape 12"/>
          <p:cNvSpPr>
            <a:spLocks noChangeArrowheads="1"/>
          </p:cNvSpPr>
          <p:nvPr/>
        </p:nvSpPr>
        <p:spPr bwMode="auto">
          <a:xfrm>
            <a:off x="2987675" y="2924175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S</a:t>
            </a:r>
          </a:p>
        </p:txBody>
      </p:sp>
      <p:sp>
        <p:nvSpPr>
          <p:cNvPr id="4107" name="AutoShape 13"/>
          <p:cNvSpPr>
            <a:spLocks noChangeArrowheads="1"/>
          </p:cNvSpPr>
          <p:nvPr/>
        </p:nvSpPr>
        <p:spPr bwMode="auto">
          <a:xfrm>
            <a:off x="2987675" y="1628775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V</a:t>
            </a:r>
          </a:p>
        </p:txBody>
      </p:sp>
      <p:sp>
        <p:nvSpPr>
          <p:cNvPr id="4108" name="AutoShape 14"/>
          <p:cNvSpPr>
            <a:spLocks noChangeArrowheads="1"/>
          </p:cNvSpPr>
          <p:nvPr/>
        </p:nvSpPr>
        <p:spPr bwMode="auto">
          <a:xfrm>
            <a:off x="4067175" y="3573463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Stencil" pitchFamily="82" charset="0"/>
            </a:endParaRPr>
          </a:p>
        </p:txBody>
      </p:sp>
      <p:sp>
        <p:nvSpPr>
          <p:cNvPr id="4109" name="AutoShape 15"/>
          <p:cNvSpPr>
            <a:spLocks noChangeArrowheads="1"/>
          </p:cNvSpPr>
          <p:nvPr/>
        </p:nvSpPr>
        <p:spPr bwMode="auto">
          <a:xfrm>
            <a:off x="5148263" y="1628775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L</a:t>
            </a:r>
          </a:p>
        </p:txBody>
      </p:sp>
      <p:sp>
        <p:nvSpPr>
          <p:cNvPr id="4110" name="AutoShape 16"/>
          <p:cNvSpPr>
            <a:spLocks noChangeArrowheads="1"/>
          </p:cNvSpPr>
          <p:nvPr/>
        </p:nvSpPr>
        <p:spPr bwMode="auto">
          <a:xfrm>
            <a:off x="5148263" y="2924175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I</a:t>
            </a:r>
          </a:p>
        </p:txBody>
      </p:sp>
      <p:sp>
        <p:nvSpPr>
          <p:cNvPr id="4111" name="AutoShape 17"/>
          <p:cNvSpPr>
            <a:spLocks noChangeArrowheads="1"/>
          </p:cNvSpPr>
          <p:nvPr/>
        </p:nvSpPr>
        <p:spPr bwMode="auto">
          <a:xfrm>
            <a:off x="4067175" y="4868863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N</a:t>
            </a:r>
          </a:p>
        </p:txBody>
      </p:sp>
      <p:sp>
        <p:nvSpPr>
          <p:cNvPr id="4112" name="AutoShape 18"/>
          <p:cNvSpPr>
            <a:spLocks noChangeArrowheads="1"/>
          </p:cNvSpPr>
          <p:nvPr/>
        </p:nvSpPr>
        <p:spPr bwMode="auto">
          <a:xfrm>
            <a:off x="5148263" y="4221163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W</a:t>
            </a:r>
          </a:p>
        </p:txBody>
      </p:sp>
      <p:sp>
        <p:nvSpPr>
          <p:cNvPr id="5137" name="AutoShape 19"/>
          <p:cNvSpPr>
            <a:spLocks noChangeArrowheads="1"/>
          </p:cNvSpPr>
          <p:nvPr/>
        </p:nvSpPr>
        <p:spPr bwMode="auto">
          <a:xfrm>
            <a:off x="827088" y="4221163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tencil" pitchFamily="82" charset="0"/>
            </a:endParaRPr>
          </a:p>
        </p:txBody>
      </p:sp>
      <p:sp>
        <p:nvSpPr>
          <p:cNvPr id="5138" name="AutoShape 20"/>
          <p:cNvSpPr>
            <a:spLocks noChangeArrowheads="1"/>
          </p:cNvSpPr>
          <p:nvPr/>
        </p:nvSpPr>
        <p:spPr bwMode="auto">
          <a:xfrm>
            <a:off x="827088" y="2924175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39" name="AutoShape 21"/>
          <p:cNvSpPr>
            <a:spLocks noChangeArrowheads="1"/>
          </p:cNvSpPr>
          <p:nvPr/>
        </p:nvSpPr>
        <p:spPr bwMode="auto">
          <a:xfrm>
            <a:off x="827088" y="1628775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40" name="AutoShape 22"/>
          <p:cNvSpPr>
            <a:spLocks noChangeArrowheads="1"/>
          </p:cNvSpPr>
          <p:nvPr/>
        </p:nvSpPr>
        <p:spPr bwMode="auto">
          <a:xfrm>
            <a:off x="7278688" y="4219575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tencil" pitchFamily="82" charset="0"/>
            </a:endParaRPr>
          </a:p>
        </p:txBody>
      </p:sp>
      <p:sp>
        <p:nvSpPr>
          <p:cNvPr id="5141" name="AutoShape 23"/>
          <p:cNvSpPr>
            <a:spLocks noChangeArrowheads="1"/>
          </p:cNvSpPr>
          <p:nvPr/>
        </p:nvSpPr>
        <p:spPr bwMode="auto">
          <a:xfrm>
            <a:off x="7318375" y="2922588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tencil" pitchFamily="82" charset="0"/>
            </a:endParaRPr>
          </a:p>
        </p:txBody>
      </p:sp>
      <p:sp>
        <p:nvSpPr>
          <p:cNvPr id="4118" name="AutoShape 24"/>
          <p:cNvSpPr>
            <a:spLocks noChangeArrowheads="1"/>
          </p:cNvSpPr>
          <p:nvPr/>
        </p:nvSpPr>
        <p:spPr bwMode="auto">
          <a:xfrm>
            <a:off x="5148263" y="333375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P</a:t>
            </a:r>
          </a:p>
        </p:txBody>
      </p:sp>
      <p:sp>
        <p:nvSpPr>
          <p:cNvPr id="5143" name="AutoShape 26"/>
          <p:cNvSpPr>
            <a:spLocks noChangeArrowheads="1"/>
          </p:cNvSpPr>
          <p:nvPr/>
        </p:nvSpPr>
        <p:spPr bwMode="auto">
          <a:xfrm>
            <a:off x="7318375" y="1636713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tencil" pitchFamily="82" charset="0"/>
            </a:endParaRPr>
          </a:p>
        </p:txBody>
      </p:sp>
      <p:sp>
        <p:nvSpPr>
          <p:cNvPr id="5144" name="AutoShape 28"/>
          <p:cNvSpPr>
            <a:spLocks noChangeArrowheads="1"/>
          </p:cNvSpPr>
          <p:nvPr/>
        </p:nvSpPr>
        <p:spPr bwMode="auto">
          <a:xfrm>
            <a:off x="7327900" y="5487988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tencil" pitchFamily="82" charset="0"/>
            </a:endParaRPr>
          </a:p>
        </p:txBody>
      </p:sp>
      <p:sp>
        <p:nvSpPr>
          <p:cNvPr id="5145" name="AutoShape 31"/>
          <p:cNvSpPr>
            <a:spLocks noChangeArrowheads="1"/>
          </p:cNvSpPr>
          <p:nvPr/>
        </p:nvSpPr>
        <p:spPr bwMode="auto">
          <a:xfrm>
            <a:off x="827088" y="333375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46" name="AutoShape 32"/>
          <p:cNvSpPr>
            <a:spLocks noChangeArrowheads="1"/>
          </p:cNvSpPr>
          <p:nvPr/>
        </p:nvSpPr>
        <p:spPr bwMode="auto">
          <a:xfrm>
            <a:off x="1908175" y="-315913"/>
            <a:ext cx="1439863" cy="1295401"/>
          </a:xfrm>
          <a:prstGeom prst="hexagon">
            <a:avLst>
              <a:gd name="adj" fmla="val 27788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5147" name="AutoShape 33"/>
          <p:cNvSpPr>
            <a:spLocks noChangeArrowheads="1"/>
          </p:cNvSpPr>
          <p:nvPr/>
        </p:nvSpPr>
        <p:spPr bwMode="auto">
          <a:xfrm>
            <a:off x="4067175" y="-315913"/>
            <a:ext cx="1439863" cy="1295401"/>
          </a:xfrm>
          <a:prstGeom prst="hexagon">
            <a:avLst>
              <a:gd name="adj" fmla="val 27788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tencil" pitchFamily="82" charset="0"/>
            </a:endParaRPr>
          </a:p>
        </p:txBody>
      </p:sp>
      <p:sp>
        <p:nvSpPr>
          <p:cNvPr id="5148" name="AutoShape 34"/>
          <p:cNvSpPr>
            <a:spLocks noChangeArrowheads="1"/>
          </p:cNvSpPr>
          <p:nvPr/>
        </p:nvSpPr>
        <p:spPr bwMode="auto">
          <a:xfrm>
            <a:off x="827088" y="5516563"/>
            <a:ext cx="1439862" cy="1341437"/>
          </a:xfrm>
          <a:prstGeom prst="hexagon">
            <a:avLst>
              <a:gd name="adj" fmla="val 26834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tencil" pitchFamily="82" charset="0"/>
            </a:endParaRPr>
          </a:p>
        </p:txBody>
      </p:sp>
      <p:sp>
        <p:nvSpPr>
          <p:cNvPr id="5149" name="AutoShape 35"/>
          <p:cNvSpPr>
            <a:spLocks noChangeArrowheads="1"/>
          </p:cNvSpPr>
          <p:nvPr/>
        </p:nvSpPr>
        <p:spPr bwMode="auto">
          <a:xfrm>
            <a:off x="7318375" y="363538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tencil" pitchFamily="82" charset="0"/>
            </a:endParaRPr>
          </a:p>
        </p:txBody>
      </p:sp>
      <p:sp>
        <p:nvSpPr>
          <p:cNvPr id="4128" name="AutoShape 55"/>
          <p:cNvSpPr>
            <a:spLocks noChangeArrowheads="1"/>
          </p:cNvSpPr>
          <p:nvPr/>
        </p:nvSpPr>
        <p:spPr bwMode="auto">
          <a:xfrm>
            <a:off x="2987675" y="4221163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H</a:t>
            </a:r>
          </a:p>
        </p:txBody>
      </p:sp>
      <p:sp>
        <p:nvSpPr>
          <p:cNvPr id="5151" name="AutoShape 57"/>
          <p:cNvSpPr>
            <a:spLocks noChangeArrowheads="1"/>
          </p:cNvSpPr>
          <p:nvPr/>
        </p:nvSpPr>
        <p:spPr bwMode="auto">
          <a:xfrm>
            <a:off x="6242050" y="-315913"/>
            <a:ext cx="1439863" cy="1341438"/>
          </a:xfrm>
          <a:prstGeom prst="hexagon">
            <a:avLst>
              <a:gd name="adj" fmla="val 2683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tencil" pitchFamily="82" charset="0"/>
            </a:endParaRPr>
          </a:p>
        </p:txBody>
      </p:sp>
      <p:sp>
        <p:nvSpPr>
          <p:cNvPr id="5152" name="AutoShape 58"/>
          <p:cNvSpPr>
            <a:spLocks noChangeArrowheads="1"/>
          </p:cNvSpPr>
          <p:nvPr/>
        </p:nvSpPr>
        <p:spPr bwMode="auto">
          <a:xfrm>
            <a:off x="2987675" y="-963613"/>
            <a:ext cx="1439863" cy="1341438"/>
          </a:xfrm>
          <a:prstGeom prst="hexagon">
            <a:avLst>
              <a:gd name="adj" fmla="val 2683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tencil" pitchFamily="82" charset="0"/>
            </a:endParaRPr>
          </a:p>
        </p:txBody>
      </p:sp>
      <p:sp>
        <p:nvSpPr>
          <p:cNvPr id="5153" name="AutoShape 59"/>
          <p:cNvSpPr>
            <a:spLocks noChangeArrowheads="1"/>
          </p:cNvSpPr>
          <p:nvPr/>
        </p:nvSpPr>
        <p:spPr bwMode="auto">
          <a:xfrm>
            <a:off x="5148263" y="-963613"/>
            <a:ext cx="1439862" cy="1341438"/>
          </a:xfrm>
          <a:prstGeom prst="hexagon">
            <a:avLst>
              <a:gd name="adj" fmla="val 2683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tencil" pitchFamily="82" charset="0"/>
            </a:endParaRPr>
          </a:p>
        </p:txBody>
      </p:sp>
      <p:sp>
        <p:nvSpPr>
          <p:cNvPr id="4130" name="AutoShape 24"/>
          <p:cNvSpPr>
            <a:spLocks noChangeArrowheads="1"/>
          </p:cNvSpPr>
          <p:nvPr/>
        </p:nvSpPr>
        <p:spPr bwMode="auto">
          <a:xfrm>
            <a:off x="6227763" y="981075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A</a:t>
            </a:r>
          </a:p>
        </p:txBody>
      </p:sp>
      <p:sp>
        <p:nvSpPr>
          <p:cNvPr id="4131" name="AutoShape 24"/>
          <p:cNvSpPr>
            <a:spLocks noChangeArrowheads="1"/>
          </p:cNvSpPr>
          <p:nvPr/>
        </p:nvSpPr>
        <p:spPr bwMode="auto">
          <a:xfrm>
            <a:off x="6227763" y="2278063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E</a:t>
            </a:r>
          </a:p>
        </p:txBody>
      </p:sp>
      <p:sp>
        <p:nvSpPr>
          <p:cNvPr id="4132" name="AutoShape 24"/>
          <p:cNvSpPr>
            <a:spLocks noChangeArrowheads="1"/>
          </p:cNvSpPr>
          <p:nvPr/>
        </p:nvSpPr>
        <p:spPr bwMode="auto">
          <a:xfrm>
            <a:off x="6240463" y="3570288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R</a:t>
            </a:r>
          </a:p>
        </p:txBody>
      </p:sp>
      <p:sp>
        <p:nvSpPr>
          <p:cNvPr id="4133" name="AutoShape 24"/>
          <p:cNvSpPr>
            <a:spLocks noChangeArrowheads="1"/>
          </p:cNvSpPr>
          <p:nvPr/>
        </p:nvSpPr>
        <p:spPr bwMode="auto">
          <a:xfrm>
            <a:off x="6240463" y="4854575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T</a:t>
            </a:r>
          </a:p>
        </p:txBody>
      </p:sp>
      <p:sp>
        <p:nvSpPr>
          <p:cNvPr id="4134" name="AutoShape 24"/>
          <p:cNvSpPr>
            <a:spLocks noChangeArrowheads="1"/>
          </p:cNvSpPr>
          <p:nvPr/>
        </p:nvSpPr>
        <p:spPr bwMode="auto">
          <a:xfrm>
            <a:off x="5148263" y="5491163"/>
            <a:ext cx="1439862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O</a:t>
            </a:r>
          </a:p>
        </p:txBody>
      </p:sp>
      <p:sp>
        <p:nvSpPr>
          <p:cNvPr id="4138" name="AutoShape 24"/>
          <p:cNvSpPr>
            <a:spLocks noChangeArrowheads="1"/>
          </p:cNvSpPr>
          <p:nvPr/>
        </p:nvSpPr>
        <p:spPr bwMode="auto">
          <a:xfrm>
            <a:off x="2984500" y="5487988"/>
            <a:ext cx="1439863" cy="1295400"/>
          </a:xfrm>
          <a:prstGeom prst="hexagon">
            <a:avLst>
              <a:gd name="adj" fmla="val 27788"/>
              <a:gd name="vf" fmla="val 1154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Stencil" pitchFamily="82" charset="0"/>
              </a:rPr>
              <a:t>Y</a:t>
            </a:r>
          </a:p>
        </p:txBody>
      </p:sp>
      <p:sp>
        <p:nvSpPr>
          <p:cNvPr id="130" name="Diamond 129"/>
          <p:cNvSpPr/>
          <p:nvPr/>
        </p:nvSpPr>
        <p:spPr>
          <a:xfrm>
            <a:off x="1920875" y="1554163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34" name="Diamond 133"/>
          <p:cNvSpPr/>
          <p:nvPr/>
        </p:nvSpPr>
        <p:spPr>
          <a:xfrm>
            <a:off x="3073400" y="1577975"/>
            <a:ext cx="274638" cy="16351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38" name="Diamond 137"/>
          <p:cNvSpPr/>
          <p:nvPr/>
        </p:nvSpPr>
        <p:spPr>
          <a:xfrm>
            <a:off x="1908175" y="2849563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41" name="Diamond 140"/>
          <p:cNvSpPr/>
          <p:nvPr/>
        </p:nvSpPr>
        <p:spPr>
          <a:xfrm>
            <a:off x="3063875" y="2843213"/>
            <a:ext cx="274638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43" name="Diamond 142"/>
          <p:cNvSpPr/>
          <p:nvPr/>
        </p:nvSpPr>
        <p:spPr>
          <a:xfrm>
            <a:off x="1916113" y="4144963"/>
            <a:ext cx="274637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44" name="Diamond 143"/>
          <p:cNvSpPr/>
          <p:nvPr/>
        </p:nvSpPr>
        <p:spPr>
          <a:xfrm>
            <a:off x="3086100" y="4144963"/>
            <a:ext cx="274638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46" name="Diamond 145"/>
          <p:cNvSpPr/>
          <p:nvPr/>
        </p:nvSpPr>
        <p:spPr>
          <a:xfrm>
            <a:off x="1920875" y="5434013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47" name="Diamond 146"/>
          <p:cNvSpPr/>
          <p:nvPr/>
        </p:nvSpPr>
        <p:spPr>
          <a:xfrm>
            <a:off x="3063875" y="5405438"/>
            <a:ext cx="274638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50" name="Diamond 149"/>
          <p:cNvSpPr/>
          <p:nvPr/>
        </p:nvSpPr>
        <p:spPr>
          <a:xfrm>
            <a:off x="2987675" y="898525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51" name="Diamond 150"/>
          <p:cNvSpPr/>
          <p:nvPr/>
        </p:nvSpPr>
        <p:spPr>
          <a:xfrm>
            <a:off x="4152900" y="898525"/>
            <a:ext cx="274638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54" name="Diamond 153"/>
          <p:cNvSpPr/>
          <p:nvPr/>
        </p:nvSpPr>
        <p:spPr>
          <a:xfrm>
            <a:off x="2987675" y="2201863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55" name="Diamond 154"/>
          <p:cNvSpPr/>
          <p:nvPr/>
        </p:nvSpPr>
        <p:spPr>
          <a:xfrm>
            <a:off x="4140200" y="2201863"/>
            <a:ext cx="274638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59" name="Diamond 158"/>
          <p:cNvSpPr/>
          <p:nvPr/>
        </p:nvSpPr>
        <p:spPr>
          <a:xfrm>
            <a:off x="2984500" y="3487738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60" name="Diamond 159"/>
          <p:cNvSpPr/>
          <p:nvPr/>
        </p:nvSpPr>
        <p:spPr>
          <a:xfrm>
            <a:off x="4152900" y="3498850"/>
            <a:ext cx="274638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62" name="Diamond 161"/>
          <p:cNvSpPr/>
          <p:nvPr/>
        </p:nvSpPr>
        <p:spPr>
          <a:xfrm>
            <a:off x="2987675" y="4772025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63" name="Diamond 162"/>
          <p:cNvSpPr/>
          <p:nvPr/>
        </p:nvSpPr>
        <p:spPr>
          <a:xfrm>
            <a:off x="4140200" y="4794250"/>
            <a:ext cx="274638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66" name="Diamond 165"/>
          <p:cNvSpPr/>
          <p:nvPr/>
        </p:nvSpPr>
        <p:spPr>
          <a:xfrm>
            <a:off x="2997200" y="6081713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67" name="Diamond 166"/>
          <p:cNvSpPr/>
          <p:nvPr/>
        </p:nvSpPr>
        <p:spPr>
          <a:xfrm>
            <a:off x="4135438" y="6062663"/>
            <a:ext cx="274637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70" name="Diamond 169"/>
          <p:cNvSpPr/>
          <p:nvPr/>
        </p:nvSpPr>
        <p:spPr>
          <a:xfrm>
            <a:off x="4060825" y="1554163"/>
            <a:ext cx="276225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71" name="Diamond 170"/>
          <p:cNvSpPr/>
          <p:nvPr/>
        </p:nvSpPr>
        <p:spPr>
          <a:xfrm>
            <a:off x="5232400" y="1554163"/>
            <a:ext cx="274638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74" name="Diamond 173"/>
          <p:cNvSpPr/>
          <p:nvPr/>
        </p:nvSpPr>
        <p:spPr>
          <a:xfrm>
            <a:off x="4067175" y="2851150"/>
            <a:ext cx="274638" cy="163513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75" name="Diamond 174"/>
          <p:cNvSpPr/>
          <p:nvPr/>
        </p:nvSpPr>
        <p:spPr>
          <a:xfrm>
            <a:off x="5229225" y="2851150"/>
            <a:ext cx="274638" cy="163513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78" name="Diamond 177"/>
          <p:cNvSpPr/>
          <p:nvPr/>
        </p:nvSpPr>
        <p:spPr>
          <a:xfrm>
            <a:off x="4067175" y="4122738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79" name="Diamond 178"/>
          <p:cNvSpPr/>
          <p:nvPr/>
        </p:nvSpPr>
        <p:spPr>
          <a:xfrm>
            <a:off x="5224463" y="4135438"/>
            <a:ext cx="276225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82" name="Diamond 181"/>
          <p:cNvSpPr/>
          <p:nvPr/>
        </p:nvSpPr>
        <p:spPr>
          <a:xfrm>
            <a:off x="4084638" y="5432425"/>
            <a:ext cx="274637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83" name="Diamond 182"/>
          <p:cNvSpPr/>
          <p:nvPr/>
        </p:nvSpPr>
        <p:spPr>
          <a:xfrm>
            <a:off x="5221288" y="5419725"/>
            <a:ext cx="274637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86" name="Diamond 185"/>
          <p:cNvSpPr/>
          <p:nvPr/>
        </p:nvSpPr>
        <p:spPr>
          <a:xfrm>
            <a:off x="5148263" y="876300"/>
            <a:ext cx="274637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87" name="Diamond 186"/>
          <p:cNvSpPr/>
          <p:nvPr/>
        </p:nvSpPr>
        <p:spPr>
          <a:xfrm>
            <a:off x="6313488" y="915988"/>
            <a:ext cx="274637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0" name="Diamond 189"/>
          <p:cNvSpPr/>
          <p:nvPr/>
        </p:nvSpPr>
        <p:spPr>
          <a:xfrm>
            <a:off x="5148263" y="2201863"/>
            <a:ext cx="274637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1" name="Diamond 190"/>
          <p:cNvSpPr/>
          <p:nvPr/>
        </p:nvSpPr>
        <p:spPr>
          <a:xfrm>
            <a:off x="6303963" y="2214563"/>
            <a:ext cx="276225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4" name="Diamond 193"/>
          <p:cNvSpPr/>
          <p:nvPr/>
        </p:nvSpPr>
        <p:spPr>
          <a:xfrm>
            <a:off x="5165725" y="3468688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5" name="Diamond 194"/>
          <p:cNvSpPr/>
          <p:nvPr/>
        </p:nvSpPr>
        <p:spPr>
          <a:xfrm>
            <a:off x="6315075" y="3498850"/>
            <a:ext cx="274638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8" name="Diamond 197"/>
          <p:cNvSpPr/>
          <p:nvPr/>
        </p:nvSpPr>
        <p:spPr>
          <a:xfrm>
            <a:off x="5175250" y="4773613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199" name="Diamond 198"/>
          <p:cNvSpPr/>
          <p:nvPr/>
        </p:nvSpPr>
        <p:spPr>
          <a:xfrm>
            <a:off x="6303963" y="4783138"/>
            <a:ext cx="276225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2" name="Diamond 201"/>
          <p:cNvSpPr/>
          <p:nvPr/>
        </p:nvSpPr>
        <p:spPr>
          <a:xfrm>
            <a:off x="5199063" y="6089650"/>
            <a:ext cx="274637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3" name="Diamond 202"/>
          <p:cNvSpPr/>
          <p:nvPr/>
        </p:nvSpPr>
        <p:spPr>
          <a:xfrm>
            <a:off x="6318250" y="6062663"/>
            <a:ext cx="276225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6" name="Diamond 205"/>
          <p:cNvSpPr/>
          <p:nvPr/>
        </p:nvSpPr>
        <p:spPr>
          <a:xfrm>
            <a:off x="6240463" y="1543050"/>
            <a:ext cx="276225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07" name="Diamond 206"/>
          <p:cNvSpPr/>
          <p:nvPr/>
        </p:nvSpPr>
        <p:spPr>
          <a:xfrm>
            <a:off x="7405688" y="1554163"/>
            <a:ext cx="274637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10" name="Diamond 209"/>
          <p:cNvSpPr/>
          <p:nvPr/>
        </p:nvSpPr>
        <p:spPr>
          <a:xfrm>
            <a:off x="6267450" y="2830513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11" name="Diamond 210"/>
          <p:cNvSpPr/>
          <p:nvPr/>
        </p:nvSpPr>
        <p:spPr>
          <a:xfrm>
            <a:off x="7392988" y="2830513"/>
            <a:ext cx="274637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14" name="Diamond 213"/>
          <p:cNvSpPr/>
          <p:nvPr/>
        </p:nvSpPr>
        <p:spPr>
          <a:xfrm>
            <a:off x="6267450" y="4156075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15" name="Diamond 214"/>
          <p:cNvSpPr/>
          <p:nvPr/>
        </p:nvSpPr>
        <p:spPr>
          <a:xfrm>
            <a:off x="7375525" y="4129088"/>
            <a:ext cx="274638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18" name="Diamond 217"/>
          <p:cNvSpPr/>
          <p:nvPr/>
        </p:nvSpPr>
        <p:spPr>
          <a:xfrm>
            <a:off x="6267450" y="5451475"/>
            <a:ext cx="274638" cy="165100"/>
          </a:xfrm>
          <a:prstGeom prst="diamond">
            <a:avLst/>
          </a:prstGeom>
          <a:solidFill>
            <a:srgbClr val="66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  <p:sp>
        <p:nvSpPr>
          <p:cNvPr id="219" name="Diamond 218"/>
          <p:cNvSpPr/>
          <p:nvPr/>
        </p:nvSpPr>
        <p:spPr>
          <a:xfrm>
            <a:off x="7375525" y="5405438"/>
            <a:ext cx="274638" cy="165100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 nodeType="clickPar">
                      <p:stCondLst>
                        <p:cond delay="0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0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2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5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 nodeType="clickPar">
                      <p:stCondLst>
                        <p:cond delay="0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3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4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4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 nodeType="clickPar">
                      <p:stCondLst>
                        <p:cond delay="0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09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 nodeType="clickPar">
                      <p:stCondLst>
                        <p:cond delay="0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 nodeType="clickPar">
                      <p:stCondLst>
                        <p:cond delay="0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31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 nodeType="clickPar">
                      <p:stCondLst>
                        <p:cond delay="0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38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4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 nodeType="clickPar">
                      <p:stCondLst>
                        <p:cond delay="0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8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2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53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 nodeType="clickPar">
                      <p:stCondLst>
                        <p:cond delay="0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9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1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 nodeType="clickPar">
                      <p:stCondLst>
                        <p:cond delay="0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4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 nodeType="clickPar">
                      <p:stCondLst>
                        <p:cond delay="0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 nodeType="clickPar">
                      <p:stCondLst>
                        <p:cond delay="0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6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297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8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 nodeType="clickPar">
                      <p:stCondLst>
                        <p:cond delay="0"/>
                      </p:stCondLst>
                      <p:childTnLst>
                        <p:par>
                          <p:cTn id="3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 nodeType="clickPar">
                      <p:stCondLst>
                        <p:cond delay="0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321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2" fill="hold" nodeType="clickPar">
                      <p:stCondLst>
                        <p:cond delay="0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5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32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9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330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 nodeType="clickPar">
                      <p:stCondLst>
                        <p:cond delay="0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6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337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0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341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2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 nodeType="clickPar">
                      <p:stCondLst>
                        <p:cond delay="0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7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48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9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1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52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3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 nodeType="clickPar">
                      <p:stCondLst>
                        <p:cond delay="0"/>
                      </p:stCondLst>
                      <p:childTnLst>
                        <p:par>
                          <p:cTn id="3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8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59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0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2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63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4" dur="2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 nodeType="clickPar">
                      <p:stCondLst>
                        <p:cond delay="0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9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0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2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3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74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 nodeType="clickPar">
                      <p:stCondLst>
                        <p:cond delay="0"/>
                      </p:stCondLst>
                      <p:childTnLst>
                        <p:par>
                          <p:cTn id="3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81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4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85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 nodeType="clickPar">
                      <p:stCondLst>
                        <p:cond delay="0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1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92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5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396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2000" fill="hold"/>
                                        <p:tgtEl>
                                          <p:spTgt spid="4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398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9" fill="hold" nodeType="clickPar">
                      <p:stCondLst>
                        <p:cond delay="0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2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03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4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6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07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 nodeType="clickPar">
                      <p:stCondLst>
                        <p:cond delay="0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3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14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5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7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18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 nodeType="clickPar">
                      <p:stCondLst>
                        <p:cond delay="0"/>
                      </p:stCondLst>
                      <p:childTnLst>
                        <p:par>
                          <p:cTn id="4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4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25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8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29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0" dur="2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 nodeType="clickPar">
                      <p:stCondLst>
                        <p:cond delay="0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5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36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7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9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440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1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 nodeType="clickPar">
                      <p:stCondLst>
                        <p:cond delay="0"/>
                      </p:stCondLst>
                      <p:childTnLst>
                        <p:par>
                          <p:cTn id="4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6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47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0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51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2" dur="20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 nodeType="clickPar">
                      <p:stCondLst>
                        <p:cond delay="0"/>
                      </p:stCondLst>
                      <p:childTnLst>
                        <p:par>
                          <p:cTn id="4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7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58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2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1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62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3" dur="2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 nodeType="clickPar">
                      <p:stCondLst>
                        <p:cond delay="0"/>
                      </p:stCondLst>
                      <p:childTnLst>
                        <p:par>
                          <p:cTn id="4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8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69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0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2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73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20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475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6" fill="hold" nodeType="clickPar">
                      <p:stCondLst>
                        <p:cond delay="0"/>
                      </p:stCondLst>
                      <p:childTnLst>
                        <p:par>
                          <p:cTn id="4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9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80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3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84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5" dur="2000" fill="hold"/>
                                        <p:tgtEl>
                                          <p:spTgt spid="4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SA education_F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64249" b="83653"/>
          <a:stretch>
            <a:fillRect/>
          </a:stretch>
        </p:blipFill>
        <p:spPr bwMode="auto">
          <a:xfrm>
            <a:off x="0" y="0"/>
            <a:ext cx="91773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2940050" y="2636838"/>
            <a:ext cx="3276600" cy="3816350"/>
            <a:chOff x="467544" y="1628800"/>
            <a:chExt cx="4502863" cy="4870679"/>
          </a:xfrm>
        </p:grpSpPr>
        <p:pic>
          <p:nvPicPr>
            <p:cNvPr id="6150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60" r="21976" b="2882"/>
            <a:stretch>
              <a:fillRect/>
            </a:stretch>
          </p:blipFill>
          <p:spPr bwMode="auto">
            <a:xfrm>
              <a:off x="467544" y="1916832"/>
              <a:ext cx="4320480" cy="4582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1" name="Group 3"/>
            <p:cNvGrpSpPr>
              <a:grpSpLocks/>
            </p:cNvGrpSpPr>
            <p:nvPr/>
          </p:nvGrpSpPr>
          <p:grpSpPr bwMode="auto">
            <a:xfrm>
              <a:off x="2123728" y="1628800"/>
              <a:ext cx="2846679" cy="3096343"/>
              <a:chOff x="2123728" y="1628800"/>
              <a:chExt cx="2846679" cy="3096343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123394" y="1628800"/>
                <a:ext cx="359967" cy="36064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46628" y="1809120"/>
                <a:ext cx="800654" cy="6848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995224" y="2151527"/>
                <a:ext cx="863921" cy="13493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610440" y="4027670"/>
                <a:ext cx="359967" cy="6969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479551" y="2316302"/>
            <a:ext cx="4065537" cy="92333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en-US" sz="5400" b="1" dirty="0">
                <a:ln/>
                <a:solidFill>
                  <a:schemeClr val="accent3"/>
                </a:solidFill>
                <a:latin typeface="Trebuchet MS" pitchFamily="34" charset="0"/>
              </a:rPr>
              <a:t>Well Done!</a:t>
            </a:r>
          </a:p>
        </p:txBody>
      </p:sp>
      <p:pic>
        <p:nvPicPr>
          <p:cNvPr id="6149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8" y="5783263"/>
            <a:ext cx="9064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133</Words>
  <Application>Microsoft Office PowerPoint</Application>
  <PresentationFormat>On-screen Show (4:3)</PresentationFormat>
  <Paragraphs>44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Stencil</vt:lpstr>
      <vt:lpstr>Arial</vt:lpstr>
      <vt:lpstr>Calibri</vt:lpstr>
      <vt:lpstr>Trebuchet MS</vt:lpstr>
      <vt:lpstr>Office Theme</vt:lpstr>
      <vt:lpstr>PowerPoint Presentation</vt:lpstr>
      <vt:lpstr>Welcome to What is The Salvation Army? Blockbusters Quiz</vt:lpstr>
      <vt:lpstr>PowerPoint Presentation</vt:lpstr>
      <vt:lpstr>PowerPoint Presentation</vt:lpstr>
      <vt:lpstr>PowerPoint Presentation</vt:lpstr>
    </vt:vector>
  </TitlesOfParts>
  <Company>whstc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Foden</dc:creator>
  <cp:lastModifiedBy>The Salvation Army</cp:lastModifiedBy>
  <cp:revision>68</cp:revision>
  <dcterms:created xsi:type="dcterms:W3CDTF">2003-10-28T14:27:12Z</dcterms:created>
  <dcterms:modified xsi:type="dcterms:W3CDTF">2019-11-25T11:38:08Z</dcterms:modified>
</cp:coreProperties>
</file>