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" r:id="rId2"/>
    <p:sldId id="295" r:id="rId3"/>
    <p:sldId id="296" r:id="rId4"/>
    <p:sldId id="297" r:id="rId5"/>
    <p:sldId id="298" r:id="rId6"/>
    <p:sldId id="268" r:id="rId7"/>
    <p:sldId id="299" r:id="rId8"/>
    <p:sldId id="300" r:id="rId9"/>
    <p:sldId id="302" r:id="rId10"/>
    <p:sldId id="303" r:id="rId11"/>
    <p:sldId id="280" r:id="rId12"/>
    <p:sldId id="304" r:id="rId13"/>
    <p:sldId id="285" r:id="rId14"/>
    <p:sldId id="305" r:id="rId15"/>
    <p:sldId id="283" r:id="rId16"/>
    <p:sldId id="284" r:id="rId17"/>
    <p:sldId id="281" r:id="rId18"/>
    <p:sldId id="287" r:id="rId19"/>
    <p:sldId id="306" r:id="rId20"/>
    <p:sldId id="288" r:id="rId2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33CC"/>
    <a:srgbClr val="FFCC00"/>
    <a:srgbClr val="33CC33"/>
    <a:srgbClr val="0000FF"/>
    <a:srgbClr val="FF6600"/>
    <a:srgbClr val="D6146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464" autoAdjust="0"/>
  </p:normalViewPr>
  <p:slideViewPr>
    <p:cSldViewPr>
      <p:cViewPr>
        <p:scale>
          <a:sx n="80" d="100"/>
          <a:sy n="80" d="100"/>
        </p:scale>
        <p:origin x="-2520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66A923-94D0-4CC0-B4BF-70B37CAA64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2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454AB-10D0-48D1-9E32-98A56A9B232C}" type="datetimeFigureOut">
              <a:rPr lang="en-GB"/>
              <a:pPr>
                <a:defRPr/>
              </a:pPr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13850E-BE4B-4B1C-BDA0-E1FCC5A69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8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06A05-E8EF-4839-9B97-64872B963AB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C13C-C819-455B-B69C-B083E8F44D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5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14B5-AF7B-424E-A810-CBFC61E6BB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6425-42FF-4EA5-8944-023551480F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B795-9DEA-473C-9246-F27CDB7DF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7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F9BA4-562E-4E58-B46A-A8F46DD3E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C9BC-C603-465F-92D1-CE111F884E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06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F7D4-0399-46ED-B338-CF719FEE5E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3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AAED0-C016-422B-BBE3-792CE17A6A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2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98F8-4FF0-498A-A911-6565894DB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1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A7012-028B-4796-AE67-1B931A6201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8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4304-277F-4752-BE99-3CE645147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3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07A2-4954-42DD-9D67-94C1E59C25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5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7CCA-B323-45B2-8160-35E1CB1A48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5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4199-029D-496C-9276-AEA70CF22B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4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1EFE-04DA-449F-B916-10599FAEC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9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6F06D2-5E36-4177-B6DE-79C5C101F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wmf"/><Relationship Id="rId7" Type="http://schemas.openxmlformats.org/officeDocument/2006/relationships/image" Target="../media/image22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wmf"/><Relationship Id="rId7" Type="http://schemas.openxmlformats.org/officeDocument/2006/relationships/image" Target="../media/image24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jpeg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wmf"/><Relationship Id="rId7" Type="http://schemas.openxmlformats.org/officeDocument/2006/relationships/image" Target="../media/image20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07950" y="260350"/>
            <a:ext cx="4176713" cy="1439863"/>
          </a:xfrm>
          <a:prstGeom prst="wedgeRoundRectCallout">
            <a:avLst>
              <a:gd name="adj1" fmla="val -34174"/>
              <a:gd name="adj2" fmla="val 1039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latin typeface="Trebuchet MS" pitchFamily="34" charset="0"/>
              </a:rPr>
              <a:t>What do you know about The Salvation Army?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75088"/>
            <a:ext cx="1647825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4" descr="SA education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44750"/>
            <a:ext cx="4011612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1475" y="2459038"/>
            <a:ext cx="1081088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057775" y="40306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137275" y="24511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78275" y="40433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11475" y="3251200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43625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911475" y="48355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968750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38725" y="4822825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43625" y="40306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057775" y="32432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137275" y="32385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987800" y="3251200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911475" y="40433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968750" y="2459038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57775" y="24511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5400" y="23813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C:\Documents and Settings\fjohnson\Local Settings\Temp\Temporary Internet Files\Content.IE5\N6WV564T\MC900339552[1].wmf"/>
          <p:cNvPicPr/>
          <p:nvPr/>
        </p:nvPicPr>
        <p:blipFill>
          <a:blip r:embed="rId2" cstate="screen">
            <a:duotone>
              <a:prstClr val="black"/>
              <a:srgbClr val="99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108011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6" descr="C:\Documents and Settings\fjohnson\Local Settings\Temp\Temporary Internet Files\Content.IE5\PMGRVT3Z\MC90033925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173038" y="5054600"/>
            <a:ext cx="1085850" cy="1046163"/>
            <a:chOff x="0" y="0"/>
            <a:chExt cx="907576" cy="907576"/>
          </a:xfrm>
        </p:grpSpPr>
        <p:pic>
          <p:nvPicPr>
            <p:cNvPr id="9" name="Picture 8" descr="C:\Documents and Settings\fjohnson\Local Settings\Temp\Temporary Internet Files\Content.IE5\N6WV564T\MC900241171[1].wmf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576" cy="907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\\ukad.salvationarmy.org.uk\clipart\Black &amp; White\Microsoft Clip Organizer\MCj03073600000[1].wmf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154"/>
            <a:stretch/>
          </p:blipFill>
          <p:spPr bwMode="auto">
            <a:xfrm>
              <a:off x="54591" y="47767"/>
              <a:ext cx="812042" cy="7710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270" name="Picture 10" descr="\\ukad.salvationarmy.org.uk\clipart\Buildings\Microsoft Clip Organizer\MCj0339110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800475"/>
            <a:ext cx="10541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SA education_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0"/>
            <a:ext cx="4832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33863" y="1858963"/>
            <a:ext cx="2282825" cy="17145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48150" y="565150"/>
            <a:ext cx="2124075" cy="120808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4" grpId="1" animBg="1"/>
      <p:bldP spid="1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25400" y="23813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SA education_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11113"/>
            <a:ext cx="4694238" cy="665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5400" y="23813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C:\Documents and Settings\fjohnson\Local Settings\Temp\Temporary Internet Files\Content.IE5\N6WV564T\MC900339552[1].wmf"/>
          <p:cNvPicPr/>
          <p:nvPr/>
        </p:nvPicPr>
        <p:blipFill>
          <a:blip r:embed="rId2" cstate="screen">
            <a:duotone>
              <a:prstClr val="black"/>
              <a:srgbClr val="99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108011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6" name="Picture 6" descr="C:\Documents and Settings\fjohnson\Local Settings\Temp\Temporary Internet Files\Content.IE5\PMGRVT3Z\MC90033925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173038" y="5054600"/>
            <a:ext cx="1036637" cy="1046163"/>
            <a:chOff x="0" y="0"/>
            <a:chExt cx="907576" cy="907576"/>
          </a:xfrm>
        </p:grpSpPr>
        <p:pic>
          <p:nvPicPr>
            <p:cNvPr id="9" name="Picture 8" descr="C:\Documents and Settings\fjohnson\Local Settings\Temp\Temporary Internet Files\Content.IE5\N6WV564T\MC900241171[1].wmf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576" cy="907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\\ukad.salvationarmy.org.uk\clipart\Black &amp; White\Microsoft Clip Organizer\MCj03073600000[1].wmf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154"/>
            <a:stretch/>
          </p:blipFill>
          <p:spPr bwMode="auto">
            <a:xfrm>
              <a:off x="54591" y="47767"/>
              <a:ext cx="812042" cy="7710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318" name="Picture 10" descr="\\ukad.salvationarmy.org.uk\clipart\Buildings\Microsoft Clip Organizer\MCj0339110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800475"/>
            <a:ext cx="10541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SA education_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169863"/>
            <a:ext cx="45593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5425" y="1412875"/>
            <a:ext cx="3201988" cy="61118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805113" y="2060575"/>
            <a:ext cx="3162300" cy="1344613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771775" y="485775"/>
            <a:ext cx="3195638" cy="9271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563938" y="3716338"/>
            <a:ext cx="2952750" cy="1944687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45125"/>
            <a:ext cx="92868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SA education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19812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98650" y="3213100"/>
            <a:ext cx="1089025" cy="31273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895475" y="3538538"/>
            <a:ext cx="801688" cy="3127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900238" y="4283075"/>
            <a:ext cx="542925" cy="31273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00238" y="3905250"/>
            <a:ext cx="655637" cy="314325"/>
          </a:xfrm>
          <a:prstGeom prst="rect">
            <a:avLst/>
          </a:prstGeom>
          <a:solidFill>
            <a:srgbClr val="D6146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900238" y="4652963"/>
            <a:ext cx="439737" cy="314325"/>
          </a:xfrm>
          <a:prstGeom prst="rect">
            <a:avLst/>
          </a:prstGeom>
          <a:solidFill>
            <a:srgbClr val="D6146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895475" y="5013325"/>
            <a:ext cx="542925" cy="3127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898650" y="5326063"/>
            <a:ext cx="396875" cy="314325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708275"/>
            <a:ext cx="23622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45125"/>
            <a:ext cx="928687" cy="1112838"/>
          </a:xfrm>
          <a:noFill/>
        </p:spPr>
      </p:pic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that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Salvation Army members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try to show God’s love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through action.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know some of the things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 Salvation Army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does to help people.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how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we can show love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one another.</a:t>
            </a:r>
          </a:p>
        </p:txBody>
      </p:sp>
      <p:sp>
        <p:nvSpPr>
          <p:cNvPr id="15366" name="AutoShape 8"/>
          <p:cNvSpPr>
            <a:spLocks noGrp="1" noChangeArrowheads="1"/>
          </p:cNvSpPr>
          <p:nvPr>
            <p:ph sz="quarter" idx="2"/>
          </p:nvPr>
        </p:nvSpPr>
        <p:spPr>
          <a:xfrm>
            <a:off x="5100638" y="908050"/>
            <a:ext cx="3109912" cy="1470025"/>
          </a:xfrm>
          <a:prstGeom prst="wedgeRoundRectCallout">
            <a:avLst>
              <a:gd name="adj1" fmla="val -24102"/>
              <a:gd name="adj2" fmla="val 9407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Lesson </a:t>
            </a:r>
          </a:p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Outcomes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560638"/>
            <a:ext cx="19240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C:\Documents and Settings\fjohnson\Local Settings\Temp\Temporary Internet Files\Content.IE5\4EI01MC5\MC90038383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95538"/>
            <a:ext cx="22320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 Arrow 12"/>
          <p:cNvSpPr/>
          <p:nvPr/>
        </p:nvSpPr>
        <p:spPr>
          <a:xfrm>
            <a:off x="3419475" y="2779713"/>
            <a:ext cx="1820863" cy="23256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Stand up</a:t>
            </a:r>
          </a:p>
        </p:txBody>
      </p:sp>
      <p:sp>
        <p:nvSpPr>
          <p:cNvPr id="4" name="Down Arrow 3"/>
          <p:cNvSpPr/>
          <p:nvPr/>
        </p:nvSpPr>
        <p:spPr>
          <a:xfrm>
            <a:off x="6042025" y="1230313"/>
            <a:ext cx="1938338" cy="2332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Stand on your chair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827088" y="3716338"/>
            <a:ext cx="1938337" cy="2332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Sit on the floor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793875"/>
            <a:ext cx="113347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8"/>
          <p:cNvSpPr txBox="1">
            <a:spLocks noChangeArrowheads="1"/>
          </p:cNvSpPr>
          <p:nvPr/>
        </p:nvSpPr>
        <p:spPr bwMode="auto">
          <a:xfrm>
            <a:off x="1331913" y="617538"/>
            <a:ext cx="3240087" cy="1443037"/>
          </a:xfrm>
          <a:prstGeom prst="wedgeRoundRectCallout">
            <a:avLst>
              <a:gd name="adj1" fmla="val -45191"/>
              <a:gd name="adj2" fmla="val 6930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b="1" kern="0" dirty="0" smtClean="0">
                <a:solidFill>
                  <a:srgbClr val="FF0000"/>
                </a:solidFill>
              </a:rPr>
              <a:t>Review progress</a:t>
            </a:r>
            <a:endParaRPr lang="en-GB" b="1" kern="0" dirty="0">
              <a:solidFill>
                <a:srgbClr val="FF0000"/>
              </a:solidFill>
            </a:endParaRPr>
          </a:p>
        </p:txBody>
      </p:sp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1895475"/>
            <a:ext cx="286702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1" name="Group 18"/>
          <p:cNvGrpSpPr>
            <a:grpSpLocks/>
          </p:cNvGrpSpPr>
          <p:nvPr/>
        </p:nvGrpSpPr>
        <p:grpSpPr bwMode="auto">
          <a:xfrm>
            <a:off x="2990850" y="4794250"/>
            <a:ext cx="3630613" cy="1576388"/>
            <a:chOff x="2521766" y="4656391"/>
            <a:chExt cx="4193360" cy="1838400"/>
          </a:xfrm>
        </p:grpSpPr>
        <p:sp>
          <p:nvSpPr>
            <p:cNvPr id="5" name="AutoShape 8"/>
            <p:cNvSpPr txBox="1">
              <a:spLocks noChangeArrowheads="1"/>
            </p:cNvSpPr>
            <p:nvPr/>
          </p:nvSpPr>
          <p:spPr bwMode="auto">
            <a:xfrm>
              <a:off x="2521766" y="4950758"/>
              <a:ext cx="4176857" cy="1544033"/>
            </a:xfrm>
            <a:prstGeom prst="wedgeRoundRectCallout">
              <a:avLst>
                <a:gd name="adj1" fmla="val -19535"/>
                <a:gd name="adj2" fmla="val -85379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  <a:defRPr/>
              </a:pPr>
              <a:r>
                <a:rPr lang="en-GB" b="1" kern="0" dirty="0" smtClean="0">
                  <a:solidFill>
                    <a:srgbClr val="FF0000"/>
                  </a:solidFill>
                </a:rPr>
                <a:t>W</a:t>
              </a:r>
              <a:endParaRPr lang="en-GB" b="1" kern="0" dirty="0">
                <a:solidFill>
                  <a:srgbClr val="FF0000"/>
                </a:solidFill>
              </a:endParaRPr>
            </a:p>
          </p:txBody>
        </p:sp>
        <p:grpSp>
          <p:nvGrpSpPr>
            <p:cNvPr id="17414" name="Group 16"/>
            <p:cNvGrpSpPr>
              <a:grpSpLocks/>
            </p:cNvGrpSpPr>
            <p:nvPr/>
          </p:nvGrpSpPr>
          <p:grpSpPr bwMode="auto">
            <a:xfrm>
              <a:off x="2538413" y="4656391"/>
              <a:ext cx="4176713" cy="1838400"/>
              <a:chOff x="2538413" y="4656391"/>
              <a:chExt cx="4176713" cy="1838400"/>
            </a:xfrm>
          </p:grpSpPr>
          <p:sp>
            <p:nvSpPr>
              <p:cNvPr id="14" name="AutoShape 8"/>
              <p:cNvSpPr txBox="1">
                <a:spLocks noChangeArrowheads="1"/>
              </p:cNvSpPr>
              <p:nvPr/>
            </p:nvSpPr>
            <p:spPr bwMode="auto">
              <a:xfrm flipH="1">
                <a:off x="2538269" y="4950758"/>
                <a:ext cx="4176857" cy="1544033"/>
              </a:xfrm>
              <a:prstGeom prst="wedgeRoundRectCallout">
                <a:avLst>
                  <a:gd name="adj1" fmla="val -19535"/>
                  <a:gd name="adj2" fmla="val -85379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  <a:defRPr/>
                </a:pPr>
                <a:r>
                  <a:rPr lang="en-GB" sz="2400" dirty="0">
                    <a:solidFill>
                      <a:srgbClr val="FF0000"/>
                    </a:solidFill>
                  </a:rPr>
                  <a:t>What can you do to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care for others?</a:t>
                </a:r>
                <a:endParaRPr lang="en-GB" sz="2400" b="1" kern="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3275361" y="4950758"/>
                <a:ext cx="93695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3964781" y="4726743"/>
                <a:ext cx="495062" cy="44617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099339" y="4656391"/>
                <a:ext cx="495062" cy="44617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8598" y="1808804"/>
            <a:ext cx="324035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to a younger child at lunchtime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0754" y="4939715"/>
            <a:ext cx="324035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Invite someone to play your game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3649" y="2785157"/>
            <a:ext cx="363270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Share sweets  or a toy with a brother or sister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5776" y="1808804"/>
            <a:ext cx="324035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Offer to help tidy up part of your school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6096" y="3933056"/>
            <a:ext cx="324035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 posters for a local charity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4326" y="5665517"/>
            <a:ext cx="324035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 3 nice things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600" y="4052906"/>
            <a:ext cx="324035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99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 thank you to the dinner ladies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2379" y="5847505"/>
            <a:ext cx="324035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a chore at home without being asked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395" y="2785157"/>
            <a:ext cx="324035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Offer to help someone who is stuck with their work</a:t>
            </a:r>
          </a:p>
        </p:txBody>
      </p:sp>
      <p:pic>
        <p:nvPicPr>
          <p:cNvPr id="18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459288"/>
            <a:ext cx="13335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241800" y="4575175"/>
            <a:ext cx="944563" cy="3841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460" name="Picture 1" descr="bookmark.pdf - Adobe Acrobat Pro - \\Remo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7170">
            <a:off x="711200" y="550863"/>
            <a:ext cx="347027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" descr="bookmark.pdf - Adobe Acrobat Pro - \\Remo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/>
          <a:stretch>
            <a:fillRect/>
          </a:stretch>
        </p:blipFill>
        <p:spPr bwMode="auto">
          <a:xfrm rot="885235">
            <a:off x="3927475" y="1266825"/>
            <a:ext cx="3200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000125" y="5167313"/>
            <a:ext cx="3241675" cy="1390650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latin typeface="Trebuchet MS" pitchFamily="34" charset="0"/>
              </a:rPr>
              <a:t>Create a bookmark to remind you of your decision.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that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Salvation Army members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try to show God’s love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through action.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know some of the things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 Salvation Army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does to help people.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how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we can show love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one another.</a:t>
            </a:r>
          </a:p>
        </p:txBody>
      </p:sp>
      <p:sp>
        <p:nvSpPr>
          <p:cNvPr id="20484" name="AutoShape 10"/>
          <p:cNvSpPr>
            <a:spLocks noChangeArrowheads="1"/>
          </p:cNvSpPr>
          <p:nvPr/>
        </p:nvSpPr>
        <p:spPr bwMode="auto">
          <a:xfrm>
            <a:off x="3059113" y="476250"/>
            <a:ext cx="2951162" cy="1008063"/>
          </a:xfrm>
          <a:prstGeom prst="wedgeRoundRectCallout">
            <a:avLst>
              <a:gd name="adj1" fmla="val 51574"/>
              <a:gd name="adj2" fmla="val 14197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</a:rPr>
              <a:t> Plenary </a:t>
            </a:r>
          </a:p>
        </p:txBody>
      </p:sp>
      <p:grpSp>
        <p:nvGrpSpPr>
          <p:cNvPr id="20485" name="Group 2"/>
          <p:cNvGrpSpPr>
            <a:grpSpLocks/>
          </p:cNvGrpSpPr>
          <p:nvPr/>
        </p:nvGrpSpPr>
        <p:grpSpPr bwMode="auto">
          <a:xfrm>
            <a:off x="4932363" y="5051425"/>
            <a:ext cx="2736850" cy="1584325"/>
            <a:chOff x="827088" y="1230313"/>
            <a:chExt cx="7705725" cy="4818062"/>
          </a:xfrm>
        </p:grpSpPr>
        <p:pic>
          <p:nvPicPr>
            <p:cNvPr id="20489" name="Picture 10" descr="C:\Documents and Settings\fjohnson\Local Settings\Temp\Temporary Internet Files\Content.IE5\4EI01MC5\MC900383832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2395538"/>
              <a:ext cx="2232025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Up Arrow 11"/>
            <p:cNvSpPr/>
            <p:nvPr/>
          </p:nvSpPr>
          <p:spPr>
            <a:xfrm>
              <a:off x="3419501" y="2780012"/>
              <a:ext cx="1819158" cy="23269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043201" y="1230313"/>
              <a:ext cx="1935372" cy="23317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827088" y="3716589"/>
              <a:ext cx="1939840" cy="23317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565400"/>
            <a:ext cx="129698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2565400"/>
            <a:ext cx="120808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9463" y="4149725"/>
            <a:ext cx="463550" cy="522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A educatio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2478088"/>
            <a:ext cx="33940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950" y="260350"/>
            <a:ext cx="4176713" cy="1439863"/>
          </a:xfrm>
          <a:prstGeom prst="wedgeRoundRectCallout">
            <a:avLst>
              <a:gd name="adj1" fmla="val -34174"/>
              <a:gd name="adj2" fmla="val 1039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latin typeface="Trebuchet MS" pitchFamily="34" charset="0"/>
              </a:rPr>
              <a:t>What do you know about The Salvation Army?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75088"/>
            <a:ext cx="1647825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3063" y="2459038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057775" y="40306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137275" y="24511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78275" y="40433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11475" y="3251200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43625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911475" y="48355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968750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38725" y="4822825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43625" y="40306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057775" y="32432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137275" y="32385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987800" y="3251200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911475" y="40433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968750" y="2459038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57775" y="24511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284663" y="1484313"/>
            <a:ext cx="0" cy="4897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0825" y="4005263"/>
            <a:ext cx="861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075" y="1989138"/>
            <a:ext cx="360045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What did you enjoy?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288" y="5070475"/>
            <a:ext cx="3600450" cy="63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What are you going to do differently?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3438" y="1989138"/>
            <a:ext cx="360045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What would you change?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7425" y="5072063"/>
            <a:ext cx="3598863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rebuchet MS" pitchFamily="34" charset="0"/>
              </a:rPr>
              <a:t>What do you want to know more about?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59113" y="2906713"/>
            <a:ext cx="2295525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latin typeface="Trebuchet MS" pitchFamily="34" charset="0"/>
              </a:rPr>
              <a:t>What is The Salvation Army?</a:t>
            </a:r>
          </a:p>
          <a:p>
            <a:pPr algn="ctr">
              <a:defRPr/>
            </a:pPr>
            <a:endParaRPr lang="en-GB" sz="1600" b="1" dirty="0">
              <a:solidFill>
                <a:schemeClr val="tx1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latin typeface="Trebuchet MS" pitchFamily="34" charset="0"/>
              </a:rPr>
              <a:t>Evaluation &amp; Feedback.</a:t>
            </a:r>
          </a:p>
        </p:txBody>
      </p:sp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A education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473325"/>
            <a:ext cx="2992438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950" y="260350"/>
            <a:ext cx="4176713" cy="1439863"/>
          </a:xfrm>
          <a:prstGeom prst="wedgeRoundRectCallout">
            <a:avLst>
              <a:gd name="adj1" fmla="val -34174"/>
              <a:gd name="adj2" fmla="val 1039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latin typeface="Trebuchet MS" pitchFamily="34" charset="0"/>
              </a:rPr>
              <a:t>What do you know about The Salvation Army?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75088"/>
            <a:ext cx="1647825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1475" y="2459038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057775" y="40306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137275" y="24511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78275" y="40433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11475" y="3251200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43625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911475" y="48355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968750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48250" y="4822825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37275" y="32432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057775" y="32432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137275" y="4043363"/>
            <a:ext cx="1081088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987800" y="3251200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911475" y="40433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968750" y="2459038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57775" y="24511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A education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82850"/>
            <a:ext cx="3406775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950" y="260350"/>
            <a:ext cx="4176713" cy="1439863"/>
          </a:xfrm>
          <a:prstGeom prst="wedgeRoundRectCallout">
            <a:avLst>
              <a:gd name="adj1" fmla="val -34174"/>
              <a:gd name="adj2" fmla="val 1039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latin typeface="Trebuchet MS" pitchFamily="34" charset="0"/>
              </a:rPr>
              <a:t>What do you know about The Salvation Army?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75088"/>
            <a:ext cx="1647825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1000" y="2459038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056188" y="40433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135688" y="2471738"/>
            <a:ext cx="1081087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90975" y="4049713"/>
            <a:ext cx="10795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11475" y="3251200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43625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921000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02088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70475" y="4822825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43625" y="40560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057775" y="3263900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135688" y="3251200"/>
            <a:ext cx="10810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990975" y="3255963"/>
            <a:ext cx="1079500" cy="79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914650" y="40433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000500" y="2459038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70475" y="24638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SA education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505075"/>
            <a:ext cx="4013200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950" y="260350"/>
            <a:ext cx="4176713" cy="1439863"/>
          </a:xfrm>
          <a:prstGeom prst="wedgeRoundRectCallout">
            <a:avLst>
              <a:gd name="adj1" fmla="val -34174"/>
              <a:gd name="adj2" fmla="val 1039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latin typeface="Trebuchet MS" pitchFamily="34" charset="0"/>
              </a:rPr>
              <a:t>What do you know about The Salvation Army?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75088"/>
            <a:ext cx="1647825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9250" y="2459038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057775" y="40306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137275" y="24511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78275" y="40433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889250" y="3251200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43625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89250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987800" y="4822825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57775" y="4822825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43625" y="40306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057775" y="32432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137275" y="32385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978275" y="3251200"/>
            <a:ext cx="10795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889250" y="4030663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968750" y="2459038"/>
            <a:ext cx="10795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57775" y="2451100"/>
            <a:ext cx="10810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708275"/>
            <a:ext cx="23622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that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Salvation Army members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try to show God’s love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through action.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know some of the things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 Salvation Army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does to help people.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how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we can show love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one another.</a:t>
            </a:r>
          </a:p>
        </p:txBody>
      </p:sp>
      <p:sp>
        <p:nvSpPr>
          <p:cNvPr id="7174" name="AutoShape 8"/>
          <p:cNvSpPr>
            <a:spLocks noGrp="1" noChangeArrowheads="1"/>
          </p:cNvSpPr>
          <p:nvPr>
            <p:ph sz="quarter" idx="2"/>
          </p:nvPr>
        </p:nvSpPr>
        <p:spPr>
          <a:xfrm>
            <a:off x="5100638" y="908050"/>
            <a:ext cx="3109912" cy="1470025"/>
          </a:xfrm>
          <a:prstGeom prst="wedgeRoundRectCallout">
            <a:avLst>
              <a:gd name="adj1" fmla="val -24102"/>
              <a:gd name="adj2" fmla="val 9407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Lesson </a:t>
            </a:r>
          </a:p>
          <a:p>
            <a:pPr marL="0" indent="0" algn="ctr">
              <a:buFontTx/>
              <a:buNone/>
            </a:pPr>
            <a:r>
              <a:rPr lang="en-GB" altLang="en-US" b="1" smtClean="0">
                <a:solidFill>
                  <a:srgbClr val="FF0000"/>
                </a:solidFill>
              </a:rPr>
              <a:t>Outcomes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560638"/>
            <a:ext cx="19240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908175" y="1474788"/>
            <a:ext cx="4897438" cy="4945062"/>
          </a:xfrm>
          <a:custGeom>
            <a:avLst/>
            <a:gdLst>
              <a:gd name="connsiteX0" fmla="*/ 3485072 w 4408098"/>
              <a:gd name="connsiteY0" fmla="*/ 1035169 h 4063041"/>
              <a:gd name="connsiteX1" fmla="*/ 3519577 w 4408098"/>
              <a:gd name="connsiteY1" fmla="*/ 828135 h 4063041"/>
              <a:gd name="connsiteX2" fmla="*/ 3519577 w 4408098"/>
              <a:gd name="connsiteY2" fmla="*/ 767750 h 4063041"/>
              <a:gd name="connsiteX3" fmla="*/ 3562710 w 4408098"/>
              <a:gd name="connsiteY3" fmla="*/ 664233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3994030 w 4408098"/>
              <a:gd name="connsiteY37" fmla="*/ 3459192 h 4063041"/>
              <a:gd name="connsiteX38" fmla="*/ 3743864 w 4408098"/>
              <a:gd name="connsiteY38" fmla="*/ 1354347 h 4063041"/>
              <a:gd name="connsiteX39" fmla="*/ 3994030 w 4408098"/>
              <a:gd name="connsiteY39" fmla="*/ 1069675 h 4063041"/>
              <a:gd name="connsiteX40" fmla="*/ 3485072 w 4408098"/>
              <a:gd name="connsiteY40" fmla="*/ 1035169 h 4063041"/>
              <a:gd name="connsiteX0" fmla="*/ 3485072 w 4408098"/>
              <a:gd name="connsiteY0" fmla="*/ 1035169 h 4063041"/>
              <a:gd name="connsiteX1" fmla="*/ 3519577 w 4408098"/>
              <a:gd name="connsiteY1" fmla="*/ 828135 h 4063041"/>
              <a:gd name="connsiteX2" fmla="*/ 3519577 w 4408098"/>
              <a:gd name="connsiteY2" fmla="*/ 767750 h 4063041"/>
              <a:gd name="connsiteX3" fmla="*/ 3562710 w 4408098"/>
              <a:gd name="connsiteY3" fmla="*/ 664233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3994030 w 4408098"/>
              <a:gd name="connsiteY37" fmla="*/ 3459192 h 4063041"/>
              <a:gd name="connsiteX38" fmla="*/ 3994030 w 4408098"/>
              <a:gd name="connsiteY38" fmla="*/ 1431985 h 4063041"/>
              <a:gd name="connsiteX39" fmla="*/ 3994030 w 4408098"/>
              <a:gd name="connsiteY39" fmla="*/ 1069675 h 4063041"/>
              <a:gd name="connsiteX40" fmla="*/ 3485072 w 4408098"/>
              <a:gd name="connsiteY40" fmla="*/ 1035169 h 4063041"/>
              <a:gd name="connsiteX0" fmla="*/ 3485072 w 4408098"/>
              <a:gd name="connsiteY0" fmla="*/ 1035169 h 4063041"/>
              <a:gd name="connsiteX1" fmla="*/ 3519577 w 4408098"/>
              <a:gd name="connsiteY1" fmla="*/ 828135 h 4063041"/>
              <a:gd name="connsiteX2" fmla="*/ 3519577 w 4408098"/>
              <a:gd name="connsiteY2" fmla="*/ 767750 h 4063041"/>
              <a:gd name="connsiteX3" fmla="*/ 3562710 w 4408098"/>
              <a:gd name="connsiteY3" fmla="*/ 664233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3994030 w 4408098"/>
              <a:gd name="connsiteY37" fmla="*/ 3459192 h 4063041"/>
              <a:gd name="connsiteX38" fmla="*/ 3994030 w 4408098"/>
              <a:gd name="connsiteY38" fmla="*/ 1431985 h 4063041"/>
              <a:gd name="connsiteX39" fmla="*/ 4325009 w 4408098"/>
              <a:gd name="connsiteY39" fmla="*/ 1064065 h 4063041"/>
              <a:gd name="connsiteX40" fmla="*/ 3485072 w 4408098"/>
              <a:gd name="connsiteY40" fmla="*/ 1035169 h 4063041"/>
              <a:gd name="connsiteX0" fmla="*/ 3485072 w 4408098"/>
              <a:gd name="connsiteY0" fmla="*/ 1035169 h 4063041"/>
              <a:gd name="connsiteX1" fmla="*/ 3519577 w 4408098"/>
              <a:gd name="connsiteY1" fmla="*/ 828135 h 4063041"/>
              <a:gd name="connsiteX2" fmla="*/ 3519577 w 4408098"/>
              <a:gd name="connsiteY2" fmla="*/ 767750 h 4063041"/>
              <a:gd name="connsiteX3" fmla="*/ 3562710 w 4408098"/>
              <a:gd name="connsiteY3" fmla="*/ 664233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3994030 w 4408098"/>
              <a:gd name="connsiteY37" fmla="*/ 3459192 h 4063041"/>
              <a:gd name="connsiteX38" fmla="*/ 3994030 w 4408098"/>
              <a:gd name="connsiteY38" fmla="*/ 1431985 h 4063041"/>
              <a:gd name="connsiteX39" fmla="*/ 4257692 w 4408098"/>
              <a:gd name="connsiteY39" fmla="*/ 1041626 h 4063041"/>
              <a:gd name="connsiteX40" fmla="*/ 3485072 w 4408098"/>
              <a:gd name="connsiteY40" fmla="*/ 1035169 h 4063041"/>
              <a:gd name="connsiteX0" fmla="*/ 3485072 w 4408098"/>
              <a:gd name="connsiteY0" fmla="*/ 1035169 h 4063041"/>
              <a:gd name="connsiteX1" fmla="*/ 3519577 w 4408098"/>
              <a:gd name="connsiteY1" fmla="*/ 828135 h 4063041"/>
              <a:gd name="connsiteX2" fmla="*/ 3519577 w 4408098"/>
              <a:gd name="connsiteY2" fmla="*/ 767750 h 4063041"/>
              <a:gd name="connsiteX3" fmla="*/ 3562710 w 4408098"/>
              <a:gd name="connsiteY3" fmla="*/ 664233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3994030 w 4408098"/>
              <a:gd name="connsiteY37" fmla="*/ 3459192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485072 w 4408098"/>
              <a:gd name="connsiteY40" fmla="*/ 1035169 h 4063041"/>
              <a:gd name="connsiteX0" fmla="*/ 3485072 w 4408098"/>
              <a:gd name="connsiteY0" fmla="*/ 1035169 h 4063041"/>
              <a:gd name="connsiteX1" fmla="*/ 3519577 w 4408098"/>
              <a:gd name="connsiteY1" fmla="*/ 828135 h 4063041"/>
              <a:gd name="connsiteX2" fmla="*/ 3519577 w 4408098"/>
              <a:gd name="connsiteY2" fmla="*/ 767750 h 4063041"/>
              <a:gd name="connsiteX3" fmla="*/ 3562710 w 4408098"/>
              <a:gd name="connsiteY3" fmla="*/ 664233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485072 w 4408098"/>
              <a:gd name="connsiteY40" fmla="*/ 1035169 h 4063041"/>
              <a:gd name="connsiteX0" fmla="*/ 3703854 w 4408098"/>
              <a:gd name="connsiteY0" fmla="*/ 1046388 h 4063041"/>
              <a:gd name="connsiteX1" fmla="*/ 3519577 w 4408098"/>
              <a:gd name="connsiteY1" fmla="*/ 828135 h 4063041"/>
              <a:gd name="connsiteX2" fmla="*/ 3519577 w 4408098"/>
              <a:gd name="connsiteY2" fmla="*/ 767750 h 4063041"/>
              <a:gd name="connsiteX3" fmla="*/ 3562710 w 4408098"/>
              <a:gd name="connsiteY3" fmla="*/ 664233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88849 w 4408098"/>
              <a:gd name="connsiteY1" fmla="*/ 828135 h 4063041"/>
              <a:gd name="connsiteX2" fmla="*/ 3519577 w 4408098"/>
              <a:gd name="connsiteY2" fmla="*/ 767750 h 4063041"/>
              <a:gd name="connsiteX3" fmla="*/ 3562710 w 4408098"/>
              <a:gd name="connsiteY3" fmla="*/ 664233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88849 w 4408098"/>
              <a:gd name="connsiteY1" fmla="*/ 828135 h 4063041"/>
              <a:gd name="connsiteX2" fmla="*/ 3800068 w 4408098"/>
              <a:gd name="connsiteY2" fmla="*/ 689212 h 4063041"/>
              <a:gd name="connsiteX3" fmla="*/ 3562710 w 4408098"/>
              <a:gd name="connsiteY3" fmla="*/ 664233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562710 w 4408098"/>
              <a:gd name="connsiteY3" fmla="*/ 664233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60031 w 4408098"/>
              <a:gd name="connsiteY3" fmla="*/ 580086 h 4063041"/>
              <a:gd name="connsiteX4" fmla="*/ 3571336 w 4408098"/>
              <a:gd name="connsiteY4" fmla="*/ 560717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60031 w 4408098"/>
              <a:gd name="connsiteY3" fmla="*/ 580086 h 4063041"/>
              <a:gd name="connsiteX4" fmla="*/ 3705972 w 4408098"/>
              <a:gd name="connsiteY4" fmla="*/ 482180 h 4063041"/>
              <a:gd name="connsiteX5" fmla="*/ 3545457 w 4408098"/>
              <a:gd name="connsiteY5" fmla="*/ 543464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60031 w 4408098"/>
              <a:gd name="connsiteY3" fmla="*/ 580086 h 4063041"/>
              <a:gd name="connsiteX4" fmla="*/ 3705972 w 4408098"/>
              <a:gd name="connsiteY4" fmla="*/ 482180 h 4063041"/>
              <a:gd name="connsiteX5" fmla="*/ 3680093 w 4408098"/>
              <a:gd name="connsiteY5" fmla="*/ 352730 h 4063041"/>
              <a:gd name="connsiteX6" fmla="*/ 3493698 w 4408098"/>
              <a:gd name="connsiteY6" fmla="*/ 543464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60031 w 4408098"/>
              <a:gd name="connsiteY3" fmla="*/ 580086 h 4063041"/>
              <a:gd name="connsiteX4" fmla="*/ 3705972 w 4408098"/>
              <a:gd name="connsiteY4" fmla="*/ 482180 h 4063041"/>
              <a:gd name="connsiteX5" fmla="*/ 3680093 w 4408098"/>
              <a:gd name="connsiteY5" fmla="*/ 352730 h 4063041"/>
              <a:gd name="connsiteX6" fmla="*/ 3639553 w 4408098"/>
              <a:gd name="connsiteY6" fmla="*/ 206875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20763 w 4408098"/>
              <a:gd name="connsiteY3" fmla="*/ 585696 h 4063041"/>
              <a:gd name="connsiteX4" fmla="*/ 3705972 w 4408098"/>
              <a:gd name="connsiteY4" fmla="*/ 482180 h 4063041"/>
              <a:gd name="connsiteX5" fmla="*/ 3680093 w 4408098"/>
              <a:gd name="connsiteY5" fmla="*/ 352730 h 4063041"/>
              <a:gd name="connsiteX6" fmla="*/ 3639553 w 4408098"/>
              <a:gd name="connsiteY6" fmla="*/ 206875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20763 w 4408098"/>
              <a:gd name="connsiteY3" fmla="*/ 585696 h 4063041"/>
              <a:gd name="connsiteX4" fmla="*/ 3728411 w 4408098"/>
              <a:gd name="connsiteY4" fmla="*/ 555108 h 4063041"/>
              <a:gd name="connsiteX5" fmla="*/ 3680093 w 4408098"/>
              <a:gd name="connsiteY5" fmla="*/ 352730 h 4063041"/>
              <a:gd name="connsiteX6" fmla="*/ 3639553 w 4408098"/>
              <a:gd name="connsiteY6" fmla="*/ 206875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20763 w 4408098"/>
              <a:gd name="connsiteY3" fmla="*/ 585696 h 4063041"/>
              <a:gd name="connsiteX4" fmla="*/ 3728411 w 4408098"/>
              <a:gd name="connsiteY4" fmla="*/ 555108 h 4063041"/>
              <a:gd name="connsiteX5" fmla="*/ 3741801 w 4408098"/>
              <a:gd name="connsiteY5" fmla="*/ 386389 h 4063041"/>
              <a:gd name="connsiteX6" fmla="*/ 3639553 w 4408098"/>
              <a:gd name="connsiteY6" fmla="*/ 206875 h 4063041"/>
              <a:gd name="connsiteX7" fmla="*/ 3493698 w 4408098"/>
              <a:gd name="connsiteY7" fmla="*/ 34505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20763 w 4408098"/>
              <a:gd name="connsiteY3" fmla="*/ 585696 h 4063041"/>
              <a:gd name="connsiteX4" fmla="*/ 3728411 w 4408098"/>
              <a:gd name="connsiteY4" fmla="*/ 555108 h 4063041"/>
              <a:gd name="connsiteX5" fmla="*/ 3741801 w 4408098"/>
              <a:gd name="connsiteY5" fmla="*/ 386389 h 4063041"/>
              <a:gd name="connsiteX6" fmla="*/ 3639553 w 4408098"/>
              <a:gd name="connsiteY6" fmla="*/ 206875 h 4063041"/>
              <a:gd name="connsiteX7" fmla="*/ 3584724 w 4408098"/>
              <a:gd name="connsiteY7" fmla="*/ 125766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20763 w 4408098"/>
              <a:gd name="connsiteY3" fmla="*/ 585696 h 4063041"/>
              <a:gd name="connsiteX4" fmla="*/ 3728411 w 4408098"/>
              <a:gd name="connsiteY4" fmla="*/ 555108 h 4063041"/>
              <a:gd name="connsiteX5" fmla="*/ 3741801 w 4408098"/>
              <a:gd name="connsiteY5" fmla="*/ 386389 h 4063041"/>
              <a:gd name="connsiteX6" fmla="*/ 3639553 w 4408098"/>
              <a:gd name="connsiteY6" fmla="*/ 206875 h 4063041"/>
              <a:gd name="connsiteX7" fmla="*/ 3568174 w 4408098"/>
              <a:gd name="connsiteY7" fmla="*/ 175417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398808 w 4408098"/>
              <a:gd name="connsiteY11" fmla="*/ 146649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20763 w 4408098"/>
              <a:gd name="connsiteY3" fmla="*/ 585696 h 4063041"/>
              <a:gd name="connsiteX4" fmla="*/ 3728411 w 4408098"/>
              <a:gd name="connsiteY4" fmla="*/ 555108 h 4063041"/>
              <a:gd name="connsiteX5" fmla="*/ 3741801 w 4408098"/>
              <a:gd name="connsiteY5" fmla="*/ 386389 h 4063041"/>
              <a:gd name="connsiteX6" fmla="*/ 3639553 w 4408098"/>
              <a:gd name="connsiteY6" fmla="*/ 206875 h 4063041"/>
              <a:gd name="connsiteX7" fmla="*/ 3568174 w 4408098"/>
              <a:gd name="connsiteY7" fmla="*/ 175417 h 4063041"/>
              <a:gd name="connsiteX8" fmla="*/ 3424687 w 4408098"/>
              <a:gd name="connsiteY8" fmla="*/ 258792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572585 w 4408098"/>
              <a:gd name="connsiteY11" fmla="*/ 26660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20763 w 4408098"/>
              <a:gd name="connsiteY3" fmla="*/ 585696 h 4063041"/>
              <a:gd name="connsiteX4" fmla="*/ 3728411 w 4408098"/>
              <a:gd name="connsiteY4" fmla="*/ 555108 h 4063041"/>
              <a:gd name="connsiteX5" fmla="*/ 3741801 w 4408098"/>
              <a:gd name="connsiteY5" fmla="*/ 386389 h 4063041"/>
              <a:gd name="connsiteX6" fmla="*/ 3639553 w 4408098"/>
              <a:gd name="connsiteY6" fmla="*/ 206875 h 4063041"/>
              <a:gd name="connsiteX7" fmla="*/ 3568174 w 4408098"/>
              <a:gd name="connsiteY7" fmla="*/ 175417 h 4063041"/>
              <a:gd name="connsiteX8" fmla="*/ 3540539 w 4408098"/>
              <a:gd name="connsiteY8" fmla="*/ 147078 h 4063041"/>
              <a:gd name="connsiteX9" fmla="*/ 3407434 w 4408098"/>
              <a:gd name="connsiteY9" fmla="*/ 232913 h 4063041"/>
              <a:gd name="connsiteX10" fmla="*/ 3450566 w 4408098"/>
              <a:gd name="connsiteY10" fmla="*/ 181154 h 4063041"/>
              <a:gd name="connsiteX11" fmla="*/ 3572585 w 4408098"/>
              <a:gd name="connsiteY11" fmla="*/ 26660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46388 h 4063041"/>
              <a:gd name="connsiteX1" fmla="*/ 3743971 w 4408098"/>
              <a:gd name="connsiteY1" fmla="*/ 822525 h 4063041"/>
              <a:gd name="connsiteX2" fmla="*/ 3800068 w 4408098"/>
              <a:gd name="connsiteY2" fmla="*/ 689212 h 4063041"/>
              <a:gd name="connsiteX3" fmla="*/ 3820763 w 4408098"/>
              <a:gd name="connsiteY3" fmla="*/ 585696 h 4063041"/>
              <a:gd name="connsiteX4" fmla="*/ 3728411 w 4408098"/>
              <a:gd name="connsiteY4" fmla="*/ 555108 h 4063041"/>
              <a:gd name="connsiteX5" fmla="*/ 3741801 w 4408098"/>
              <a:gd name="connsiteY5" fmla="*/ 386389 h 4063041"/>
              <a:gd name="connsiteX6" fmla="*/ 3639553 w 4408098"/>
              <a:gd name="connsiteY6" fmla="*/ 206875 h 4063041"/>
              <a:gd name="connsiteX7" fmla="*/ 3568174 w 4408098"/>
              <a:gd name="connsiteY7" fmla="*/ 175417 h 4063041"/>
              <a:gd name="connsiteX8" fmla="*/ 3540539 w 4408098"/>
              <a:gd name="connsiteY8" fmla="*/ 147078 h 4063041"/>
              <a:gd name="connsiteX9" fmla="*/ 3498460 w 4408098"/>
              <a:gd name="connsiteY9" fmla="*/ 146024 h 4063041"/>
              <a:gd name="connsiteX10" fmla="*/ 3450566 w 4408098"/>
              <a:gd name="connsiteY10" fmla="*/ 181154 h 4063041"/>
              <a:gd name="connsiteX11" fmla="*/ 3572585 w 4408098"/>
              <a:gd name="connsiteY11" fmla="*/ 26660 h 4063041"/>
              <a:gd name="connsiteX12" fmla="*/ 3286664 w 4408098"/>
              <a:gd name="connsiteY12" fmla="*/ 189781 h 4063041"/>
              <a:gd name="connsiteX13" fmla="*/ 3260785 w 4408098"/>
              <a:gd name="connsiteY13" fmla="*/ 163901 h 4063041"/>
              <a:gd name="connsiteX14" fmla="*/ 3407434 w 4408098"/>
              <a:gd name="connsiteY14" fmla="*/ 34505 h 4063041"/>
              <a:gd name="connsiteX15" fmla="*/ 3355676 w 4408098"/>
              <a:gd name="connsiteY15" fmla="*/ 0 h 4063041"/>
              <a:gd name="connsiteX16" fmla="*/ 3252159 w 4408098"/>
              <a:gd name="connsiteY16" fmla="*/ 25879 h 4063041"/>
              <a:gd name="connsiteX17" fmla="*/ 3105510 w 4408098"/>
              <a:gd name="connsiteY17" fmla="*/ 112143 h 4063041"/>
              <a:gd name="connsiteX18" fmla="*/ 3036498 w 4408098"/>
              <a:gd name="connsiteY18" fmla="*/ 224286 h 4063041"/>
              <a:gd name="connsiteX19" fmla="*/ 2984740 w 4408098"/>
              <a:gd name="connsiteY19" fmla="*/ 327803 h 4063041"/>
              <a:gd name="connsiteX20" fmla="*/ 2958860 w 4408098"/>
              <a:gd name="connsiteY20" fmla="*/ 569343 h 4063041"/>
              <a:gd name="connsiteX21" fmla="*/ 2932981 w 4408098"/>
              <a:gd name="connsiteY21" fmla="*/ 534837 h 4063041"/>
              <a:gd name="connsiteX22" fmla="*/ 2889849 w 4408098"/>
              <a:gd name="connsiteY22" fmla="*/ 621101 h 4063041"/>
              <a:gd name="connsiteX23" fmla="*/ 2872596 w 4408098"/>
              <a:gd name="connsiteY23" fmla="*/ 672860 h 4063041"/>
              <a:gd name="connsiteX24" fmla="*/ 2889849 w 4408098"/>
              <a:gd name="connsiteY24" fmla="*/ 741871 h 4063041"/>
              <a:gd name="connsiteX25" fmla="*/ 2924355 w 4408098"/>
              <a:gd name="connsiteY25" fmla="*/ 793630 h 4063041"/>
              <a:gd name="connsiteX26" fmla="*/ 2976113 w 4408098"/>
              <a:gd name="connsiteY26" fmla="*/ 819509 h 4063041"/>
              <a:gd name="connsiteX27" fmla="*/ 2993366 w 4408098"/>
              <a:gd name="connsiteY27" fmla="*/ 931652 h 4063041"/>
              <a:gd name="connsiteX28" fmla="*/ 2984740 w 4408098"/>
              <a:gd name="connsiteY28" fmla="*/ 957532 h 4063041"/>
              <a:gd name="connsiteX29" fmla="*/ 3053751 w 4408098"/>
              <a:gd name="connsiteY29" fmla="*/ 1061049 h 4063041"/>
              <a:gd name="connsiteX30" fmla="*/ 8627 w 4408098"/>
              <a:gd name="connsiteY30" fmla="*/ 1052422 h 4063041"/>
              <a:gd name="connsiteX31" fmla="*/ 0 w 4408098"/>
              <a:gd name="connsiteY31" fmla="*/ 4002656 h 4063041"/>
              <a:gd name="connsiteX32" fmla="*/ 2984740 w 4408098"/>
              <a:gd name="connsiteY32" fmla="*/ 4011283 h 4063041"/>
              <a:gd name="connsiteX33" fmla="*/ 3114136 w 4408098"/>
              <a:gd name="connsiteY33" fmla="*/ 4063041 h 4063041"/>
              <a:gd name="connsiteX34" fmla="*/ 3286664 w 4408098"/>
              <a:gd name="connsiteY34" fmla="*/ 4019909 h 4063041"/>
              <a:gd name="connsiteX35" fmla="*/ 4408098 w 4408098"/>
              <a:gd name="connsiteY35" fmla="*/ 4037162 h 4063041"/>
              <a:gd name="connsiteX36" fmla="*/ 4339087 w 4408098"/>
              <a:gd name="connsiteY36" fmla="*/ 3493698 h 4063041"/>
              <a:gd name="connsiteX37" fmla="*/ 4246472 w 4408098"/>
              <a:gd name="connsiteY37" fmla="*/ 3431143 h 4063041"/>
              <a:gd name="connsiteX38" fmla="*/ 4263301 w 4408098"/>
              <a:gd name="connsiteY38" fmla="*/ 1465644 h 4063041"/>
              <a:gd name="connsiteX39" fmla="*/ 4257692 w 4408098"/>
              <a:gd name="connsiteY39" fmla="*/ 1041626 h 4063041"/>
              <a:gd name="connsiteX40" fmla="*/ 3703854 w 4408098"/>
              <a:gd name="connsiteY40" fmla="*/ 1046388 h 4063041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39553 w 4408098"/>
              <a:gd name="connsiteY6" fmla="*/ 223971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72585 w 4408098"/>
              <a:gd name="connsiteY11" fmla="*/ 43756 h 4080137"/>
              <a:gd name="connsiteX12" fmla="*/ 3522504 w 4408098"/>
              <a:gd name="connsiteY12" fmla="*/ 0 h 4080137"/>
              <a:gd name="connsiteX13" fmla="*/ 3260785 w 4408098"/>
              <a:gd name="connsiteY13" fmla="*/ 180997 h 4080137"/>
              <a:gd name="connsiteX14" fmla="*/ 3407434 w 4408098"/>
              <a:gd name="connsiteY14" fmla="*/ 51601 h 4080137"/>
              <a:gd name="connsiteX15" fmla="*/ 3355676 w 4408098"/>
              <a:gd name="connsiteY15" fmla="*/ 17096 h 4080137"/>
              <a:gd name="connsiteX16" fmla="*/ 3252159 w 4408098"/>
              <a:gd name="connsiteY16" fmla="*/ 42975 h 4080137"/>
              <a:gd name="connsiteX17" fmla="*/ 3105510 w 4408098"/>
              <a:gd name="connsiteY17" fmla="*/ 129239 h 4080137"/>
              <a:gd name="connsiteX18" fmla="*/ 3036498 w 4408098"/>
              <a:gd name="connsiteY18" fmla="*/ 241382 h 4080137"/>
              <a:gd name="connsiteX19" fmla="*/ 2984740 w 4408098"/>
              <a:gd name="connsiteY19" fmla="*/ 344899 h 4080137"/>
              <a:gd name="connsiteX20" fmla="*/ 2958860 w 4408098"/>
              <a:gd name="connsiteY20" fmla="*/ 586439 h 4080137"/>
              <a:gd name="connsiteX21" fmla="*/ 2932981 w 4408098"/>
              <a:gd name="connsiteY21" fmla="*/ 551933 h 4080137"/>
              <a:gd name="connsiteX22" fmla="*/ 2889849 w 4408098"/>
              <a:gd name="connsiteY22" fmla="*/ 638197 h 4080137"/>
              <a:gd name="connsiteX23" fmla="*/ 2872596 w 4408098"/>
              <a:gd name="connsiteY23" fmla="*/ 689956 h 4080137"/>
              <a:gd name="connsiteX24" fmla="*/ 2889849 w 4408098"/>
              <a:gd name="connsiteY24" fmla="*/ 758967 h 4080137"/>
              <a:gd name="connsiteX25" fmla="*/ 2924355 w 4408098"/>
              <a:gd name="connsiteY25" fmla="*/ 810726 h 4080137"/>
              <a:gd name="connsiteX26" fmla="*/ 2976113 w 4408098"/>
              <a:gd name="connsiteY26" fmla="*/ 836605 h 4080137"/>
              <a:gd name="connsiteX27" fmla="*/ 2993366 w 4408098"/>
              <a:gd name="connsiteY27" fmla="*/ 948748 h 4080137"/>
              <a:gd name="connsiteX28" fmla="*/ 2984740 w 4408098"/>
              <a:gd name="connsiteY28" fmla="*/ 974628 h 4080137"/>
              <a:gd name="connsiteX29" fmla="*/ 3053751 w 4408098"/>
              <a:gd name="connsiteY29" fmla="*/ 1078145 h 4080137"/>
              <a:gd name="connsiteX30" fmla="*/ 8627 w 4408098"/>
              <a:gd name="connsiteY30" fmla="*/ 1069518 h 4080137"/>
              <a:gd name="connsiteX31" fmla="*/ 0 w 4408098"/>
              <a:gd name="connsiteY31" fmla="*/ 4019752 h 4080137"/>
              <a:gd name="connsiteX32" fmla="*/ 2984740 w 4408098"/>
              <a:gd name="connsiteY32" fmla="*/ 4028379 h 4080137"/>
              <a:gd name="connsiteX33" fmla="*/ 3114136 w 4408098"/>
              <a:gd name="connsiteY33" fmla="*/ 4080137 h 4080137"/>
              <a:gd name="connsiteX34" fmla="*/ 3286664 w 4408098"/>
              <a:gd name="connsiteY34" fmla="*/ 4037005 h 4080137"/>
              <a:gd name="connsiteX35" fmla="*/ 4408098 w 4408098"/>
              <a:gd name="connsiteY35" fmla="*/ 4054258 h 4080137"/>
              <a:gd name="connsiteX36" fmla="*/ 4339087 w 4408098"/>
              <a:gd name="connsiteY36" fmla="*/ 3510794 h 4080137"/>
              <a:gd name="connsiteX37" fmla="*/ 4246472 w 4408098"/>
              <a:gd name="connsiteY37" fmla="*/ 3448239 h 4080137"/>
              <a:gd name="connsiteX38" fmla="*/ 4263301 w 4408098"/>
              <a:gd name="connsiteY38" fmla="*/ 1482740 h 4080137"/>
              <a:gd name="connsiteX39" fmla="*/ 4257692 w 4408098"/>
              <a:gd name="connsiteY39" fmla="*/ 1058722 h 4080137"/>
              <a:gd name="connsiteX40" fmla="*/ 3703854 w 4408098"/>
              <a:gd name="connsiteY40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39553 w 4408098"/>
              <a:gd name="connsiteY6" fmla="*/ 223971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72585 w 4408098"/>
              <a:gd name="connsiteY11" fmla="*/ 43756 h 4080137"/>
              <a:gd name="connsiteX12" fmla="*/ 3522504 w 4408098"/>
              <a:gd name="connsiteY12" fmla="*/ 0 h 4080137"/>
              <a:gd name="connsiteX13" fmla="*/ 3260785 w 4408098"/>
              <a:gd name="connsiteY13" fmla="*/ 180997 h 4080137"/>
              <a:gd name="connsiteX14" fmla="*/ 3407434 w 4408098"/>
              <a:gd name="connsiteY14" fmla="*/ 51601 h 4080137"/>
              <a:gd name="connsiteX15" fmla="*/ 3368089 w 4408098"/>
              <a:gd name="connsiteY15" fmla="*/ 91572 h 4080137"/>
              <a:gd name="connsiteX16" fmla="*/ 3252159 w 4408098"/>
              <a:gd name="connsiteY16" fmla="*/ 42975 h 4080137"/>
              <a:gd name="connsiteX17" fmla="*/ 3105510 w 4408098"/>
              <a:gd name="connsiteY17" fmla="*/ 129239 h 4080137"/>
              <a:gd name="connsiteX18" fmla="*/ 3036498 w 4408098"/>
              <a:gd name="connsiteY18" fmla="*/ 241382 h 4080137"/>
              <a:gd name="connsiteX19" fmla="*/ 2984740 w 4408098"/>
              <a:gd name="connsiteY19" fmla="*/ 344899 h 4080137"/>
              <a:gd name="connsiteX20" fmla="*/ 2958860 w 4408098"/>
              <a:gd name="connsiteY20" fmla="*/ 586439 h 4080137"/>
              <a:gd name="connsiteX21" fmla="*/ 2932981 w 4408098"/>
              <a:gd name="connsiteY21" fmla="*/ 551933 h 4080137"/>
              <a:gd name="connsiteX22" fmla="*/ 2889849 w 4408098"/>
              <a:gd name="connsiteY22" fmla="*/ 638197 h 4080137"/>
              <a:gd name="connsiteX23" fmla="*/ 2872596 w 4408098"/>
              <a:gd name="connsiteY23" fmla="*/ 689956 h 4080137"/>
              <a:gd name="connsiteX24" fmla="*/ 2889849 w 4408098"/>
              <a:gd name="connsiteY24" fmla="*/ 758967 h 4080137"/>
              <a:gd name="connsiteX25" fmla="*/ 2924355 w 4408098"/>
              <a:gd name="connsiteY25" fmla="*/ 810726 h 4080137"/>
              <a:gd name="connsiteX26" fmla="*/ 2976113 w 4408098"/>
              <a:gd name="connsiteY26" fmla="*/ 836605 h 4080137"/>
              <a:gd name="connsiteX27" fmla="*/ 2993366 w 4408098"/>
              <a:gd name="connsiteY27" fmla="*/ 948748 h 4080137"/>
              <a:gd name="connsiteX28" fmla="*/ 2984740 w 4408098"/>
              <a:gd name="connsiteY28" fmla="*/ 974628 h 4080137"/>
              <a:gd name="connsiteX29" fmla="*/ 3053751 w 4408098"/>
              <a:gd name="connsiteY29" fmla="*/ 1078145 h 4080137"/>
              <a:gd name="connsiteX30" fmla="*/ 8627 w 4408098"/>
              <a:gd name="connsiteY30" fmla="*/ 1069518 h 4080137"/>
              <a:gd name="connsiteX31" fmla="*/ 0 w 4408098"/>
              <a:gd name="connsiteY31" fmla="*/ 4019752 h 4080137"/>
              <a:gd name="connsiteX32" fmla="*/ 2984740 w 4408098"/>
              <a:gd name="connsiteY32" fmla="*/ 4028379 h 4080137"/>
              <a:gd name="connsiteX33" fmla="*/ 3114136 w 4408098"/>
              <a:gd name="connsiteY33" fmla="*/ 4080137 h 4080137"/>
              <a:gd name="connsiteX34" fmla="*/ 3286664 w 4408098"/>
              <a:gd name="connsiteY34" fmla="*/ 4037005 h 4080137"/>
              <a:gd name="connsiteX35" fmla="*/ 4408098 w 4408098"/>
              <a:gd name="connsiteY35" fmla="*/ 4054258 h 4080137"/>
              <a:gd name="connsiteX36" fmla="*/ 4339087 w 4408098"/>
              <a:gd name="connsiteY36" fmla="*/ 3510794 h 4080137"/>
              <a:gd name="connsiteX37" fmla="*/ 4246472 w 4408098"/>
              <a:gd name="connsiteY37" fmla="*/ 3448239 h 4080137"/>
              <a:gd name="connsiteX38" fmla="*/ 4263301 w 4408098"/>
              <a:gd name="connsiteY38" fmla="*/ 1482740 h 4080137"/>
              <a:gd name="connsiteX39" fmla="*/ 4257692 w 4408098"/>
              <a:gd name="connsiteY39" fmla="*/ 1058722 h 4080137"/>
              <a:gd name="connsiteX40" fmla="*/ 3703854 w 4408098"/>
              <a:gd name="connsiteY40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39553 w 4408098"/>
              <a:gd name="connsiteY6" fmla="*/ 223971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7410 w 4408098"/>
              <a:gd name="connsiteY11" fmla="*/ 52031 h 4080137"/>
              <a:gd name="connsiteX12" fmla="*/ 3522504 w 4408098"/>
              <a:gd name="connsiteY12" fmla="*/ 0 h 4080137"/>
              <a:gd name="connsiteX13" fmla="*/ 3260785 w 4408098"/>
              <a:gd name="connsiteY13" fmla="*/ 180997 h 4080137"/>
              <a:gd name="connsiteX14" fmla="*/ 3407434 w 4408098"/>
              <a:gd name="connsiteY14" fmla="*/ 51601 h 4080137"/>
              <a:gd name="connsiteX15" fmla="*/ 3368089 w 4408098"/>
              <a:gd name="connsiteY15" fmla="*/ 91572 h 4080137"/>
              <a:gd name="connsiteX16" fmla="*/ 3252159 w 4408098"/>
              <a:gd name="connsiteY16" fmla="*/ 42975 h 4080137"/>
              <a:gd name="connsiteX17" fmla="*/ 3105510 w 4408098"/>
              <a:gd name="connsiteY17" fmla="*/ 129239 h 4080137"/>
              <a:gd name="connsiteX18" fmla="*/ 3036498 w 4408098"/>
              <a:gd name="connsiteY18" fmla="*/ 241382 h 4080137"/>
              <a:gd name="connsiteX19" fmla="*/ 2984740 w 4408098"/>
              <a:gd name="connsiteY19" fmla="*/ 344899 h 4080137"/>
              <a:gd name="connsiteX20" fmla="*/ 2958860 w 4408098"/>
              <a:gd name="connsiteY20" fmla="*/ 586439 h 4080137"/>
              <a:gd name="connsiteX21" fmla="*/ 2932981 w 4408098"/>
              <a:gd name="connsiteY21" fmla="*/ 551933 h 4080137"/>
              <a:gd name="connsiteX22" fmla="*/ 2889849 w 4408098"/>
              <a:gd name="connsiteY22" fmla="*/ 638197 h 4080137"/>
              <a:gd name="connsiteX23" fmla="*/ 2872596 w 4408098"/>
              <a:gd name="connsiteY23" fmla="*/ 689956 h 4080137"/>
              <a:gd name="connsiteX24" fmla="*/ 2889849 w 4408098"/>
              <a:gd name="connsiteY24" fmla="*/ 758967 h 4080137"/>
              <a:gd name="connsiteX25" fmla="*/ 2924355 w 4408098"/>
              <a:gd name="connsiteY25" fmla="*/ 810726 h 4080137"/>
              <a:gd name="connsiteX26" fmla="*/ 2976113 w 4408098"/>
              <a:gd name="connsiteY26" fmla="*/ 836605 h 4080137"/>
              <a:gd name="connsiteX27" fmla="*/ 2993366 w 4408098"/>
              <a:gd name="connsiteY27" fmla="*/ 948748 h 4080137"/>
              <a:gd name="connsiteX28" fmla="*/ 2984740 w 4408098"/>
              <a:gd name="connsiteY28" fmla="*/ 974628 h 4080137"/>
              <a:gd name="connsiteX29" fmla="*/ 3053751 w 4408098"/>
              <a:gd name="connsiteY29" fmla="*/ 1078145 h 4080137"/>
              <a:gd name="connsiteX30" fmla="*/ 8627 w 4408098"/>
              <a:gd name="connsiteY30" fmla="*/ 1069518 h 4080137"/>
              <a:gd name="connsiteX31" fmla="*/ 0 w 4408098"/>
              <a:gd name="connsiteY31" fmla="*/ 4019752 h 4080137"/>
              <a:gd name="connsiteX32" fmla="*/ 2984740 w 4408098"/>
              <a:gd name="connsiteY32" fmla="*/ 4028379 h 4080137"/>
              <a:gd name="connsiteX33" fmla="*/ 3114136 w 4408098"/>
              <a:gd name="connsiteY33" fmla="*/ 4080137 h 4080137"/>
              <a:gd name="connsiteX34" fmla="*/ 3286664 w 4408098"/>
              <a:gd name="connsiteY34" fmla="*/ 4037005 h 4080137"/>
              <a:gd name="connsiteX35" fmla="*/ 4408098 w 4408098"/>
              <a:gd name="connsiteY35" fmla="*/ 4054258 h 4080137"/>
              <a:gd name="connsiteX36" fmla="*/ 4339087 w 4408098"/>
              <a:gd name="connsiteY36" fmla="*/ 3510794 h 4080137"/>
              <a:gd name="connsiteX37" fmla="*/ 4246472 w 4408098"/>
              <a:gd name="connsiteY37" fmla="*/ 3448239 h 4080137"/>
              <a:gd name="connsiteX38" fmla="*/ 4263301 w 4408098"/>
              <a:gd name="connsiteY38" fmla="*/ 1482740 h 4080137"/>
              <a:gd name="connsiteX39" fmla="*/ 4257692 w 4408098"/>
              <a:gd name="connsiteY39" fmla="*/ 1058722 h 4080137"/>
              <a:gd name="connsiteX40" fmla="*/ 3703854 w 4408098"/>
              <a:gd name="connsiteY40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39553 w 4408098"/>
              <a:gd name="connsiteY6" fmla="*/ 223971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626373 w 4408098"/>
              <a:gd name="connsiteY11" fmla="*/ 52031 h 4080137"/>
              <a:gd name="connsiteX12" fmla="*/ 3522504 w 4408098"/>
              <a:gd name="connsiteY12" fmla="*/ 0 h 4080137"/>
              <a:gd name="connsiteX13" fmla="*/ 3260785 w 4408098"/>
              <a:gd name="connsiteY13" fmla="*/ 180997 h 4080137"/>
              <a:gd name="connsiteX14" fmla="*/ 3407434 w 4408098"/>
              <a:gd name="connsiteY14" fmla="*/ 51601 h 4080137"/>
              <a:gd name="connsiteX15" fmla="*/ 3368089 w 4408098"/>
              <a:gd name="connsiteY15" fmla="*/ 91572 h 4080137"/>
              <a:gd name="connsiteX16" fmla="*/ 3252159 w 4408098"/>
              <a:gd name="connsiteY16" fmla="*/ 42975 h 4080137"/>
              <a:gd name="connsiteX17" fmla="*/ 3105510 w 4408098"/>
              <a:gd name="connsiteY17" fmla="*/ 129239 h 4080137"/>
              <a:gd name="connsiteX18" fmla="*/ 3036498 w 4408098"/>
              <a:gd name="connsiteY18" fmla="*/ 241382 h 4080137"/>
              <a:gd name="connsiteX19" fmla="*/ 2984740 w 4408098"/>
              <a:gd name="connsiteY19" fmla="*/ 344899 h 4080137"/>
              <a:gd name="connsiteX20" fmla="*/ 2958860 w 4408098"/>
              <a:gd name="connsiteY20" fmla="*/ 586439 h 4080137"/>
              <a:gd name="connsiteX21" fmla="*/ 2932981 w 4408098"/>
              <a:gd name="connsiteY21" fmla="*/ 551933 h 4080137"/>
              <a:gd name="connsiteX22" fmla="*/ 2889849 w 4408098"/>
              <a:gd name="connsiteY22" fmla="*/ 638197 h 4080137"/>
              <a:gd name="connsiteX23" fmla="*/ 2872596 w 4408098"/>
              <a:gd name="connsiteY23" fmla="*/ 689956 h 4080137"/>
              <a:gd name="connsiteX24" fmla="*/ 2889849 w 4408098"/>
              <a:gd name="connsiteY24" fmla="*/ 758967 h 4080137"/>
              <a:gd name="connsiteX25" fmla="*/ 2924355 w 4408098"/>
              <a:gd name="connsiteY25" fmla="*/ 810726 h 4080137"/>
              <a:gd name="connsiteX26" fmla="*/ 2976113 w 4408098"/>
              <a:gd name="connsiteY26" fmla="*/ 836605 h 4080137"/>
              <a:gd name="connsiteX27" fmla="*/ 2993366 w 4408098"/>
              <a:gd name="connsiteY27" fmla="*/ 948748 h 4080137"/>
              <a:gd name="connsiteX28" fmla="*/ 2984740 w 4408098"/>
              <a:gd name="connsiteY28" fmla="*/ 974628 h 4080137"/>
              <a:gd name="connsiteX29" fmla="*/ 3053751 w 4408098"/>
              <a:gd name="connsiteY29" fmla="*/ 1078145 h 4080137"/>
              <a:gd name="connsiteX30" fmla="*/ 8627 w 4408098"/>
              <a:gd name="connsiteY30" fmla="*/ 1069518 h 4080137"/>
              <a:gd name="connsiteX31" fmla="*/ 0 w 4408098"/>
              <a:gd name="connsiteY31" fmla="*/ 4019752 h 4080137"/>
              <a:gd name="connsiteX32" fmla="*/ 2984740 w 4408098"/>
              <a:gd name="connsiteY32" fmla="*/ 4028379 h 4080137"/>
              <a:gd name="connsiteX33" fmla="*/ 3114136 w 4408098"/>
              <a:gd name="connsiteY33" fmla="*/ 4080137 h 4080137"/>
              <a:gd name="connsiteX34" fmla="*/ 3286664 w 4408098"/>
              <a:gd name="connsiteY34" fmla="*/ 4037005 h 4080137"/>
              <a:gd name="connsiteX35" fmla="*/ 4408098 w 4408098"/>
              <a:gd name="connsiteY35" fmla="*/ 4054258 h 4080137"/>
              <a:gd name="connsiteX36" fmla="*/ 4339087 w 4408098"/>
              <a:gd name="connsiteY36" fmla="*/ 3510794 h 4080137"/>
              <a:gd name="connsiteX37" fmla="*/ 4246472 w 4408098"/>
              <a:gd name="connsiteY37" fmla="*/ 3448239 h 4080137"/>
              <a:gd name="connsiteX38" fmla="*/ 4263301 w 4408098"/>
              <a:gd name="connsiteY38" fmla="*/ 1482740 h 4080137"/>
              <a:gd name="connsiteX39" fmla="*/ 4257692 w 4408098"/>
              <a:gd name="connsiteY39" fmla="*/ 1058722 h 4080137"/>
              <a:gd name="connsiteX40" fmla="*/ 3703854 w 4408098"/>
              <a:gd name="connsiteY40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39553 w 4408098"/>
              <a:gd name="connsiteY6" fmla="*/ 223971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52159 w 4408098"/>
              <a:gd name="connsiteY17" fmla="*/ 42975 h 4080137"/>
              <a:gd name="connsiteX18" fmla="*/ 3105510 w 4408098"/>
              <a:gd name="connsiteY18" fmla="*/ 129239 h 4080137"/>
              <a:gd name="connsiteX19" fmla="*/ 3036498 w 4408098"/>
              <a:gd name="connsiteY19" fmla="*/ 241382 h 4080137"/>
              <a:gd name="connsiteX20" fmla="*/ 2984740 w 4408098"/>
              <a:gd name="connsiteY20" fmla="*/ 344899 h 4080137"/>
              <a:gd name="connsiteX21" fmla="*/ 2958860 w 4408098"/>
              <a:gd name="connsiteY21" fmla="*/ 586439 h 4080137"/>
              <a:gd name="connsiteX22" fmla="*/ 2932981 w 4408098"/>
              <a:gd name="connsiteY22" fmla="*/ 551933 h 4080137"/>
              <a:gd name="connsiteX23" fmla="*/ 2889849 w 4408098"/>
              <a:gd name="connsiteY23" fmla="*/ 638197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39553 w 4408098"/>
              <a:gd name="connsiteY6" fmla="*/ 223971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105510 w 4408098"/>
              <a:gd name="connsiteY18" fmla="*/ 129239 h 4080137"/>
              <a:gd name="connsiteX19" fmla="*/ 3036498 w 4408098"/>
              <a:gd name="connsiteY19" fmla="*/ 241382 h 4080137"/>
              <a:gd name="connsiteX20" fmla="*/ 2984740 w 4408098"/>
              <a:gd name="connsiteY20" fmla="*/ 344899 h 4080137"/>
              <a:gd name="connsiteX21" fmla="*/ 2958860 w 4408098"/>
              <a:gd name="connsiteY21" fmla="*/ 586439 h 4080137"/>
              <a:gd name="connsiteX22" fmla="*/ 2932981 w 4408098"/>
              <a:gd name="connsiteY22" fmla="*/ 551933 h 4080137"/>
              <a:gd name="connsiteX23" fmla="*/ 2889849 w 4408098"/>
              <a:gd name="connsiteY23" fmla="*/ 638197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56103 w 4408098"/>
              <a:gd name="connsiteY6" fmla="*/ 190871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105510 w 4408098"/>
              <a:gd name="connsiteY18" fmla="*/ 129239 h 4080137"/>
              <a:gd name="connsiteX19" fmla="*/ 3036498 w 4408098"/>
              <a:gd name="connsiteY19" fmla="*/ 241382 h 4080137"/>
              <a:gd name="connsiteX20" fmla="*/ 2984740 w 4408098"/>
              <a:gd name="connsiteY20" fmla="*/ 344899 h 4080137"/>
              <a:gd name="connsiteX21" fmla="*/ 2958860 w 4408098"/>
              <a:gd name="connsiteY21" fmla="*/ 586439 h 4080137"/>
              <a:gd name="connsiteX22" fmla="*/ 2932981 w 4408098"/>
              <a:gd name="connsiteY22" fmla="*/ 551933 h 4080137"/>
              <a:gd name="connsiteX23" fmla="*/ 2889849 w 4408098"/>
              <a:gd name="connsiteY23" fmla="*/ 638197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105510 w 4408098"/>
              <a:gd name="connsiteY18" fmla="*/ 129239 h 4080137"/>
              <a:gd name="connsiteX19" fmla="*/ 3036498 w 4408098"/>
              <a:gd name="connsiteY19" fmla="*/ 241382 h 4080137"/>
              <a:gd name="connsiteX20" fmla="*/ 2984740 w 4408098"/>
              <a:gd name="connsiteY20" fmla="*/ 344899 h 4080137"/>
              <a:gd name="connsiteX21" fmla="*/ 2958860 w 4408098"/>
              <a:gd name="connsiteY21" fmla="*/ 586439 h 4080137"/>
              <a:gd name="connsiteX22" fmla="*/ 2932981 w 4408098"/>
              <a:gd name="connsiteY22" fmla="*/ 551933 h 4080137"/>
              <a:gd name="connsiteX23" fmla="*/ 2889849 w 4408098"/>
              <a:gd name="connsiteY23" fmla="*/ 638197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036498 w 4408098"/>
              <a:gd name="connsiteY19" fmla="*/ 241382 h 4080137"/>
              <a:gd name="connsiteX20" fmla="*/ 2984740 w 4408098"/>
              <a:gd name="connsiteY20" fmla="*/ 344899 h 4080137"/>
              <a:gd name="connsiteX21" fmla="*/ 2958860 w 4408098"/>
              <a:gd name="connsiteY21" fmla="*/ 586439 h 4080137"/>
              <a:gd name="connsiteX22" fmla="*/ 2932981 w 4408098"/>
              <a:gd name="connsiteY22" fmla="*/ 551933 h 4080137"/>
              <a:gd name="connsiteX23" fmla="*/ 2889849 w 4408098"/>
              <a:gd name="connsiteY23" fmla="*/ 638197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2984740 w 4408098"/>
              <a:gd name="connsiteY20" fmla="*/ 344899 h 4080137"/>
              <a:gd name="connsiteX21" fmla="*/ 2958860 w 4408098"/>
              <a:gd name="connsiteY21" fmla="*/ 586439 h 4080137"/>
              <a:gd name="connsiteX22" fmla="*/ 2932981 w 4408098"/>
              <a:gd name="connsiteY22" fmla="*/ 551933 h 4080137"/>
              <a:gd name="connsiteX23" fmla="*/ 2889849 w 4408098"/>
              <a:gd name="connsiteY23" fmla="*/ 638197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2958860 w 4408098"/>
              <a:gd name="connsiteY21" fmla="*/ 586439 h 4080137"/>
              <a:gd name="connsiteX22" fmla="*/ 2932981 w 4408098"/>
              <a:gd name="connsiteY22" fmla="*/ 551933 h 4080137"/>
              <a:gd name="connsiteX23" fmla="*/ 2889849 w 4408098"/>
              <a:gd name="connsiteY23" fmla="*/ 638197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2958860 w 4408098"/>
              <a:gd name="connsiteY21" fmla="*/ 586439 h 4080137"/>
              <a:gd name="connsiteX22" fmla="*/ 2932981 w 4408098"/>
              <a:gd name="connsiteY22" fmla="*/ 551933 h 4080137"/>
              <a:gd name="connsiteX23" fmla="*/ 2889849 w 4408098"/>
              <a:gd name="connsiteY23" fmla="*/ 638197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2932981 w 4408098"/>
              <a:gd name="connsiteY22" fmla="*/ 551933 h 4080137"/>
              <a:gd name="connsiteX23" fmla="*/ 2889849 w 4408098"/>
              <a:gd name="connsiteY23" fmla="*/ 638197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57107 w 4408098"/>
              <a:gd name="connsiteY22" fmla="*/ 609859 h 4080137"/>
              <a:gd name="connsiteX23" fmla="*/ 2889849 w 4408098"/>
              <a:gd name="connsiteY23" fmla="*/ 638197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57107 w 4408098"/>
              <a:gd name="connsiteY22" fmla="*/ 609859 h 4080137"/>
              <a:gd name="connsiteX23" fmla="*/ 3026388 w 4408098"/>
              <a:gd name="connsiteY23" fmla="*/ 671298 h 4080137"/>
              <a:gd name="connsiteX24" fmla="*/ 2872596 w 4408098"/>
              <a:gd name="connsiteY24" fmla="*/ 689956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57107 w 4408098"/>
              <a:gd name="connsiteY22" fmla="*/ 609859 h 4080137"/>
              <a:gd name="connsiteX23" fmla="*/ 3026388 w 4408098"/>
              <a:gd name="connsiteY23" fmla="*/ 671298 h 4080137"/>
              <a:gd name="connsiteX24" fmla="*/ 3046373 w 4408098"/>
              <a:gd name="connsiteY24" fmla="*/ 735469 h 4080137"/>
              <a:gd name="connsiteX25" fmla="*/ 2889849 w 4408098"/>
              <a:gd name="connsiteY25" fmla="*/ 758967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57107 w 4408098"/>
              <a:gd name="connsiteY22" fmla="*/ 609859 h 4080137"/>
              <a:gd name="connsiteX23" fmla="*/ 3026388 w 4408098"/>
              <a:gd name="connsiteY23" fmla="*/ 671298 h 4080137"/>
              <a:gd name="connsiteX24" fmla="*/ 3046373 w 4408098"/>
              <a:gd name="connsiteY24" fmla="*/ 735469 h 4080137"/>
              <a:gd name="connsiteX25" fmla="*/ 3059489 w 4408098"/>
              <a:gd name="connsiteY25" fmla="*/ 816893 h 4080137"/>
              <a:gd name="connsiteX26" fmla="*/ 2924355 w 4408098"/>
              <a:gd name="connsiteY26" fmla="*/ 81072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57107 w 4408098"/>
              <a:gd name="connsiteY22" fmla="*/ 609859 h 4080137"/>
              <a:gd name="connsiteX23" fmla="*/ 3026388 w 4408098"/>
              <a:gd name="connsiteY23" fmla="*/ 671298 h 4080137"/>
              <a:gd name="connsiteX24" fmla="*/ 3046373 w 4408098"/>
              <a:gd name="connsiteY24" fmla="*/ 735469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2976113 w 4408098"/>
              <a:gd name="connsiteY27" fmla="*/ 836605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57107 w 4408098"/>
              <a:gd name="connsiteY22" fmla="*/ 609859 h 4080137"/>
              <a:gd name="connsiteX23" fmla="*/ 3026388 w 4408098"/>
              <a:gd name="connsiteY23" fmla="*/ 671298 h 4080137"/>
              <a:gd name="connsiteX24" fmla="*/ 3046373 w 4408098"/>
              <a:gd name="connsiteY24" fmla="*/ 735469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2993366 w 4408098"/>
              <a:gd name="connsiteY28" fmla="*/ 948748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57107 w 4408098"/>
              <a:gd name="connsiteY22" fmla="*/ 609859 h 4080137"/>
              <a:gd name="connsiteX23" fmla="*/ 3026388 w 4408098"/>
              <a:gd name="connsiteY23" fmla="*/ 671298 h 4080137"/>
              <a:gd name="connsiteX24" fmla="*/ 3046373 w 4408098"/>
              <a:gd name="connsiteY24" fmla="*/ 735469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2984740 w 4408098"/>
              <a:gd name="connsiteY29" fmla="*/ 974628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57107 w 4408098"/>
              <a:gd name="connsiteY22" fmla="*/ 609859 h 4080137"/>
              <a:gd name="connsiteX23" fmla="*/ 3026388 w 4408098"/>
              <a:gd name="connsiteY23" fmla="*/ 671298 h 4080137"/>
              <a:gd name="connsiteX24" fmla="*/ 3046373 w 4408098"/>
              <a:gd name="connsiteY24" fmla="*/ 735469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46373 w 4408098"/>
              <a:gd name="connsiteY24" fmla="*/ 735469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28411 w 4408098"/>
              <a:gd name="connsiteY4" fmla="*/ 572204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47828 w 4408098"/>
              <a:gd name="connsiteY6" fmla="*/ 166046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43691 w 4408098"/>
              <a:gd name="connsiteY6" fmla="*/ 261210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43691 w 4408098"/>
              <a:gd name="connsiteY6" fmla="*/ 261210 h 4080137"/>
              <a:gd name="connsiteX7" fmla="*/ 3568174 w 4408098"/>
              <a:gd name="connsiteY7" fmla="*/ 192513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43691 w 4408098"/>
              <a:gd name="connsiteY6" fmla="*/ 261210 h 4080137"/>
              <a:gd name="connsiteX7" fmla="*/ 3675750 w 4408098"/>
              <a:gd name="connsiteY7" fmla="*/ 151138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75750 w 4408098"/>
              <a:gd name="connsiteY7" fmla="*/ 151138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450566 w 4408098"/>
              <a:gd name="connsiteY10" fmla="*/ 198250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498460 w 4408098"/>
              <a:gd name="connsiteY9" fmla="*/ 163120 h 4080137"/>
              <a:gd name="connsiteX10" fmla="*/ 3554005 w 4408098"/>
              <a:gd name="connsiteY10" fmla="*/ 177562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554005 w 4408098"/>
              <a:gd name="connsiteY10" fmla="*/ 177562 h 4080137"/>
              <a:gd name="connsiteX11" fmla="*/ 3596005 w 4408098"/>
              <a:gd name="connsiteY11" fmla="*/ 114445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554005 w 4408098"/>
              <a:gd name="connsiteY10" fmla="*/ 177562 h 4080137"/>
              <a:gd name="connsiteX11" fmla="*/ 3616693 w 4408098"/>
              <a:gd name="connsiteY11" fmla="*/ 102032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68089 w 4408098"/>
              <a:gd name="connsiteY16" fmla="*/ 91572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20763 w 4408098"/>
              <a:gd name="connsiteY3" fmla="*/ 60279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554005 w 4408098"/>
              <a:gd name="connsiteY10" fmla="*/ 177562 h 4080137"/>
              <a:gd name="connsiteX11" fmla="*/ 3616693 w 4408098"/>
              <a:gd name="connsiteY11" fmla="*/ 102032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30851 w 4408098"/>
              <a:gd name="connsiteY16" fmla="*/ 62610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554005 w 4408098"/>
              <a:gd name="connsiteY10" fmla="*/ 177562 h 4080137"/>
              <a:gd name="connsiteX11" fmla="*/ 3616693 w 4408098"/>
              <a:gd name="connsiteY11" fmla="*/ 102032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30851 w 4408098"/>
              <a:gd name="connsiteY16" fmla="*/ 62610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16693 w 4408098"/>
              <a:gd name="connsiteY11" fmla="*/ 102032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30851 w 4408098"/>
              <a:gd name="connsiteY16" fmla="*/ 62610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407434 w 4408098"/>
              <a:gd name="connsiteY15" fmla="*/ 51601 h 4080137"/>
              <a:gd name="connsiteX16" fmla="*/ 3330851 w 4408098"/>
              <a:gd name="connsiteY16" fmla="*/ 62610 h 4080137"/>
              <a:gd name="connsiteX17" fmla="*/ 3276985 w 4408098"/>
              <a:gd name="connsiteY17" fmla="*/ 142277 h 4080137"/>
              <a:gd name="connsiteX18" fmla="*/ 3225499 w 4408098"/>
              <a:gd name="connsiteY18" fmla="*/ 232678 h 4080137"/>
              <a:gd name="connsiteX19" fmla="*/ 3148212 w 4408098"/>
              <a:gd name="connsiteY19" fmla="*/ 353096 h 4080137"/>
              <a:gd name="connsiteX20" fmla="*/ 3146105 w 4408098"/>
              <a:gd name="connsiteY20" fmla="*/ 464888 h 4080137"/>
              <a:gd name="connsiteX21" fmla="*/ 3099537 w 4408098"/>
              <a:gd name="connsiteY21" fmla="*/ 561614 h 4080137"/>
              <a:gd name="connsiteX22" fmla="*/ 3048832 w 4408098"/>
              <a:gd name="connsiteY22" fmla="*/ 585033 h 4080137"/>
              <a:gd name="connsiteX23" fmla="*/ 3026388 w 4408098"/>
              <a:gd name="connsiteY23" fmla="*/ 671298 h 4080137"/>
              <a:gd name="connsiteX24" fmla="*/ 3033960 w 4408098"/>
              <a:gd name="connsiteY24" fmla="*/ 739607 h 4080137"/>
              <a:gd name="connsiteX25" fmla="*/ 3059489 w 4408098"/>
              <a:gd name="connsiteY25" fmla="*/ 816893 h 4080137"/>
              <a:gd name="connsiteX26" fmla="*/ 3164333 w 4408098"/>
              <a:gd name="connsiteY26" fmla="*/ 860376 h 4080137"/>
              <a:gd name="connsiteX27" fmla="*/ 3149891 w 4408098"/>
              <a:gd name="connsiteY27" fmla="*/ 973144 h 4080137"/>
              <a:gd name="connsiteX28" fmla="*/ 3237482 w 4408098"/>
              <a:gd name="connsiteY28" fmla="*/ 1085287 h 4080137"/>
              <a:gd name="connsiteX29" fmla="*/ 3104729 w 4408098"/>
              <a:gd name="connsiteY29" fmla="*/ 1073929 h 4080137"/>
              <a:gd name="connsiteX30" fmla="*/ 3053751 w 4408098"/>
              <a:gd name="connsiteY30" fmla="*/ 1078145 h 4080137"/>
              <a:gd name="connsiteX31" fmla="*/ 8627 w 4408098"/>
              <a:gd name="connsiteY31" fmla="*/ 1069518 h 4080137"/>
              <a:gd name="connsiteX32" fmla="*/ 0 w 4408098"/>
              <a:gd name="connsiteY32" fmla="*/ 4019752 h 4080137"/>
              <a:gd name="connsiteX33" fmla="*/ 2984740 w 4408098"/>
              <a:gd name="connsiteY33" fmla="*/ 4028379 h 4080137"/>
              <a:gd name="connsiteX34" fmla="*/ 3114136 w 4408098"/>
              <a:gd name="connsiteY34" fmla="*/ 4080137 h 4080137"/>
              <a:gd name="connsiteX35" fmla="*/ 3286664 w 4408098"/>
              <a:gd name="connsiteY35" fmla="*/ 4037005 h 4080137"/>
              <a:gd name="connsiteX36" fmla="*/ 4408098 w 4408098"/>
              <a:gd name="connsiteY36" fmla="*/ 4054258 h 4080137"/>
              <a:gd name="connsiteX37" fmla="*/ 4339087 w 4408098"/>
              <a:gd name="connsiteY37" fmla="*/ 3510794 h 4080137"/>
              <a:gd name="connsiteX38" fmla="*/ 4246472 w 4408098"/>
              <a:gd name="connsiteY38" fmla="*/ 3448239 h 4080137"/>
              <a:gd name="connsiteX39" fmla="*/ 4263301 w 4408098"/>
              <a:gd name="connsiteY39" fmla="*/ 1482740 h 4080137"/>
              <a:gd name="connsiteX40" fmla="*/ 4257692 w 4408098"/>
              <a:gd name="connsiteY40" fmla="*/ 1058722 h 4080137"/>
              <a:gd name="connsiteX41" fmla="*/ 3703854 w 4408098"/>
              <a:gd name="connsiteY41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260785 w 4408098"/>
              <a:gd name="connsiteY14" fmla="*/ 180997 h 4080137"/>
              <a:gd name="connsiteX15" fmla="*/ 3389127 w 4408098"/>
              <a:gd name="connsiteY15" fmla="*/ 27557 h 4080137"/>
              <a:gd name="connsiteX16" fmla="*/ 3407434 w 4408098"/>
              <a:gd name="connsiteY16" fmla="*/ 51601 h 4080137"/>
              <a:gd name="connsiteX17" fmla="*/ 3330851 w 4408098"/>
              <a:gd name="connsiteY17" fmla="*/ 62610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48212 w 4408098"/>
              <a:gd name="connsiteY20" fmla="*/ 353096 h 4080137"/>
              <a:gd name="connsiteX21" fmla="*/ 3146105 w 4408098"/>
              <a:gd name="connsiteY21" fmla="*/ 464888 h 4080137"/>
              <a:gd name="connsiteX22" fmla="*/ 3099537 w 4408098"/>
              <a:gd name="connsiteY22" fmla="*/ 561614 h 4080137"/>
              <a:gd name="connsiteX23" fmla="*/ 3048832 w 4408098"/>
              <a:gd name="connsiteY23" fmla="*/ 585033 h 4080137"/>
              <a:gd name="connsiteX24" fmla="*/ 3026388 w 4408098"/>
              <a:gd name="connsiteY24" fmla="*/ 671298 h 4080137"/>
              <a:gd name="connsiteX25" fmla="*/ 3033960 w 4408098"/>
              <a:gd name="connsiteY25" fmla="*/ 739607 h 4080137"/>
              <a:gd name="connsiteX26" fmla="*/ 3059489 w 4408098"/>
              <a:gd name="connsiteY26" fmla="*/ 816893 h 4080137"/>
              <a:gd name="connsiteX27" fmla="*/ 3164333 w 4408098"/>
              <a:gd name="connsiteY27" fmla="*/ 860376 h 4080137"/>
              <a:gd name="connsiteX28" fmla="*/ 3149891 w 4408098"/>
              <a:gd name="connsiteY28" fmla="*/ 973144 h 4080137"/>
              <a:gd name="connsiteX29" fmla="*/ 3237482 w 4408098"/>
              <a:gd name="connsiteY29" fmla="*/ 1085287 h 4080137"/>
              <a:gd name="connsiteX30" fmla="*/ 3104729 w 4408098"/>
              <a:gd name="connsiteY30" fmla="*/ 1073929 h 4080137"/>
              <a:gd name="connsiteX31" fmla="*/ 3053751 w 4408098"/>
              <a:gd name="connsiteY31" fmla="*/ 1078145 h 4080137"/>
              <a:gd name="connsiteX32" fmla="*/ 8627 w 4408098"/>
              <a:gd name="connsiteY32" fmla="*/ 1069518 h 4080137"/>
              <a:gd name="connsiteX33" fmla="*/ 0 w 4408098"/>
              <a:gd name="connsiteY33" fmla="*/ 4019752 h 4080137"/>
              <a:gd name="connsiteX34" fmla="*/ 2984740 w 4408098"/>
              <a:gd name="connsiteY34" fmla="*/ 4028379 h 4080137"/>
              <a:gd name="connsiteX35" fmla="*/ 3114136 w 4408098"/>
              <a:gd name="connsiteY35" fmla="*/ 4080137 h 4080137"/>
              <a:gd name="connsiteX36" fmla="*/ 3286664 w 4408098"/>
              <a:gd name="connsiteY36" fmla="*/ 4037005 h 4080137"/>
              <a:gd name="connsiteX37" fmla="*/ 4408098 w 4408098"/>
              <a:gd name="connsiteY37" fmla="*/ 4054258 h 4080137"/>
              <a:gd name="connsiteX38" fmla="*/ 4339087 w 4408098"/>
              <a:gd name="connsiteY38" fmla="*/ 3510794 h 4080137"/>
              <a:gd name="connsiteX39" fmla="*/ 4246472 w 4408098"/>
              <a:gd name="connsiteY39" fmla="*/ 3448239 h 4080137"/>
              <a:gd name="connsiteX40" fmla="*/ 4263301 w 4408098"/>
              <a:gd name="connsiteY40" fmla="*/ 1482740 h 4080137"/>
              <a:gd name="connsiteX41" fmla="*/ 4257692 w 4408098"/>
              <a:gd name="connsiteY41" fmla="*/ 1058722 h 4080137"/>
              <a:gd name="connsiteX42" fmla="*/ 3703854 w 4408098"/>
              <a:gd name="connsiteY42" fmla="*/ 1063484 h 4080137"/>
              <a:gd name="connsiteX0" fmla="*/ 3703854 w 4408098"/>
              <a:gd name="connsiteY0" fmla="*/ 1082338 h 4098991"/>
              <a:gd name="connsiteX1" fmla="*/ 3743971 w 4408098"/>
              <a:gd name="connsiteY1" fmla="*/ 858475 h 4098991"/>
              <a:gd name="connsiteX2" fmla="*/ 3800068 w 4408098"/>
              <a:gd name="connsiteY2" fmla="*/ 725162 h 4098991"/>
              <a:gd name="connsiteX3" fmla="*/ 3800075 w 4408098"/>
              <a:gd name="connsiteY3" fmla="*/ 605096 h 4098991"/>
              <a:gd name="connsiteX4" fmla="*/ 3749098 w 4408098"/>
              <a:gd name="connsiteY4" fmla="*/ 562095 h 4098991"/>
              <a:gd name="connsiteX5" fmla="*/ 3741801 w 4408098"/>
              <a:gd name="connsiteY5" fmla="*/ 422339 h 4098991"/>
              <a:gd name="connsiteX6" fmla="*/ 3660241 w 4408098"/>
              <a:gd name="connsiteY6" fmla="*/ 275927 h 4098991"/>
              <a:gd name="connsiteX7" fmla="*/ 3659200 w 4408098"/>
              <a:gd name="connsiteY7" fmla="*/ 190680 h 4098991"/>
              <a:gd name="connsiteX8" fmla="*/ 3540539 w 4408098"/>
              <a:gd name="connsiteY8" fmla="*/ 183028 h 4098991"/>
              <a:gd name="connsiteX9" fmla="*/ 3622587 w 4408098"/>
              <a:gd name="connsiteY9" fmla="*/ 157149 h 4098991"/>
              <a:gd name="connsiteX10" fmla="*/ 3603655 w 4408098"/>
              <a:gd name="connsiteY10" fmla="*/ 175728 h 4098991"/>
              <a:gd name="connsiteX11" fmla="*/ 3645656 w 4408098"/>
              <a:gd name="connsiteY11" fmla="*/ 116748 h 4098991"/>
              <a:gd name="connsiteX12" fmla="*/ 3626373 w 4408098"/>
              <a:gd name="connsiteY12" fmla="*/ 70885 h 4098991"/>
              <a:gd name="connsiteX13" fmla="*/ 3522504 w 4408098"/>
              <a:gd name="connsiteY13" fmla="*/ 18854 h 4098991"/>
              <a:gd name="connsiteX14" fmla="*/ 3393186 w 4408098"/>
              <a:gd name="connsiteY14" fmla="*/ 1249 h 4098991"/>
              <a:gd name="connsiteX15" fmla="*/ 3389127 w 4408098"/>
              <a:gd name="connsiteY15" fmla="*/ 46411 h 4098991"/>
              <a:gd name="connsiteX16" fmla="*/ 3407434 w 4408098"/>
              <a:gd name="connsiteY16" fmla="*/ 70455 h 4098991"/>
              <a:gd name="connsiteX17" fmla="*/ 3330851 w 4408098"/>
              <a:gd name="connsiteY17" fmla="*/ 81464 h 4098991"/>
              <a:gd name="connsiteX18" fmla="*/ 3276985 w 4408098"/>
              <a:gd name="connsiteY18" fmla="*/ 161131 h 4098991"/>
              <a:gd name="connsiteX19" fmla="*/ 3225499 w 4408098"/>
              <a:gd name="connsiteY19" fmla="*/ 251532 h 4098991"/>
              <a:gd name="connsiteX20" fmla="*/ 3148212 w 4408098"/>
              <a:gd name="connsiteY20" fmla="*/ 371950 h 4098991"/>
              <a:gd name="connsiteX21" fmla="*/ 3146105 w 4408098"/>
              <a:gd name="connsiteY21" fmla="*/ 483742 h 4098991"/>
              <a:gd name="connsiteX22" fmla="*/ 3099537 w 4408098"/>
              <a:gd name="connsiteY22" fmla="*/ 580468 h 4098991"/>
              <a:gd name="connsiteX23" fmla="*/ 3048832 w 4408098"/>
              <a:gd name="connsiteY23" fmla="*/ 603887 h 4098991"/>
              <a:gd name="connsiteX24" fmla="*/ 3026388 w 4408098"/>
              <a:gd name="connsiteY24" fmla="*/ 690152 h 4098991"/>
              <a:gd name="connsiteX25" fmla="*/ 3033960 w 4408098"/>
              <a:gd name="connsiteY25" fmla="*/ 758461 h 4098991"/>
              <a:gd name="connsiteX26" fmla="*/ 3059489 w 4408098"/>
              <a:gd name="connsiteY26" fmla="*/ 835747 h 4098991"/>
              <a:gd name="connsiteX27" fmla="*/ 3164333 w 4408098"/>
              <a:gd name="connsiteY27" fmla="*/ 879230 h 4098991"/>
              <a:gd name="connsiteX28" fmla="*/ 3149891 w 4408098"/>
              <a:gd name="connsiteY28" fmla="*/ 991998 h 4098991"/>
              <a:gd name="connsiteX29" fmla="*/ 3237482 w 4408098"/>
              <a:gd name="connsiteY29" fmla="*/ 1104141 h 4098991"/>
              <a:gd name="connsiteX30" fmla="*/ 3104729 w 4408098"/>
              <a:gd name="connsiteY30" fmla="*/ 1092783 h 4098991"/>
              <a:gd name="connsiteX31" fmla="*/ 3053751 w 4408098"/>
              <a:gd name="connsiteY31" fmla="*/ 1096999 h 4098991"/>
              <a:gd name="connsiteX32" fmla="*/ 8627 w 4408098"/>
              <a:gd name="connsiteY32" fmla="*/ 1088372 h 4098991"/>
              <a:gd name="connsiteX33" fmla="*/ 0 w 4408098"/>
              <a:gd name="connsiteY33" fmla="*/ 4038606 h 4098991"/>
              <a:gd name="connsiteX34" fmla="*/ 2984740 w 4408098"/>
              <a:gd name="connsiteY34" fmla="*/ 4047233 h 4098991"/>
              <a:gd name="connsiteX35" fmla="*/ 3114136 w 4408098"/>
              <a:gd name="connsiteY35" fmla="*/ 4098991 h 4098991"/>
              <a:gd name="connsiteX36" fmla="*/ 3286664 w 4408098"/>
              <a:gd name="connsiteY36" fmla="*/ 4055859 h 4098991"/>
              <a:gd name="connsiteX37" fmla="*/ 4408098 w 4408098"/>
              <a:gd name="connsiteY37" fmla="*/ 4073112 h 4098991"/>
              <a:gd name="connsiteX38" fmla="*/ 4339087 w 4408098"/>
              <a:gd name="connsiteY38" fmla="*/ 3529648 h 4098991"/>
              <a:gd name="connsiteX39" fmla="*/ 4246472 w 4408098"/>
              <a:gd name="connsiteY39" fmla="*/ 3467093 h 4098991"/>
              <a:gd name="connsiteX40" fmla="*/ 4263301 w 4408098"/>
              <a:gd name="connsiteY40" fmla="*/ 1501594 h 4098991"/>
              <a:gd name="connsiteX41" fmla="*/ 4257692 w 4408098"/>
              <a:gd name="connsiteY41" fmla="*/ 1077576 h 4098991"/>
              <a:gd name="connsiteX42" fmla="*/ 3703854 w 4408098"/>
              <a:gd name="connsiteY42" fmla="*/ 1082338 h 4098991"/>
              <a:gd name="connsiteX0" fmla="*/ 3703854 w 4408098"/>
              <a:gd name="connsiteY0" fmla="*/ 1082338 h 4098991"/>
              <a:gd name="connsiteX1" fmla="*/ 3743971 w 4408098"/>
              <a:gd name="connsiteY1" fmla="*/ 858475 h 4098991"/>
              <a:gd name="connsiteX2" fmla="*/ 3800068 w 4408098"/>
              <a:gd name="connsiteY2" fmla="*/ 725162 h 4098991"/>
              <a:gd name="connsiteX3" fmla="*/ 3800075 w 4408098"/>
              <a:gd name="connsiteY3" fmla="*/ 605096 h 4098991"/>
              <a:gd name="connsiteX4" fmla="*/ 3749098 w 4408098"/>
              <a:gd name="connsiteY4" fmla="*/ 562095 h 4098991"/>
              <a:gd name="connsiteX5" fmla="*/ 3741801 w 4408098"/>
              <a:gd name="connsiteY5" fmla="*/ 422339 h 4098991"/>
              <a:gd name="connsiteX6" fmla="*/ 3660241 w 4408098"/>
              <a:gd name="connsiteY6" fmla="*/ 275927 h 4098991"/>
              <a:gd name="connsiteX7" fmla="*/ 3659200 w 4408098"/>
              <a:gd name="connsiteY7" fmla="*/ 190680 h 4098991"/>
              <a:gd name="connsiteX8" fmla="*/ 3540539 w 4408098"/>
              <a:gd name="connsiteY8" fmla="*/ 183028 h 4098991"/>
              <a:gd name="connsiteX9" fmla="*/ 3622587 w 4408098"/>
              <a:gd name="connsiteY9" fmla="*/ 157149 h 4098991"/>
              <a:gd name="connsiteX10" fmla="*/ 3603655 w 4408098"/>
              <a:gd name="connsiteY10" fmla="*/ 175728 h 4098991"/>
              <a:gd name="connsiteX11" fmla="*/ 3645656 w 4408098"/>
              <a:gd name="connsiteY11" fmla="*/ 116748 h 4098991"/>
              <a:gd name="connsiteX12" fmla="*/ 3626373 w 4408098"/>
              <a:gd name="connsiteY12" fmla="*/ 70885 h 4098991"/>
              <a:gd name="connsiteX13" fmla="*/ 3522504 w 4408098"/>
              <a:gd name="connsiteY13" fmla="*/ 18854 h 4098991"/>
              <a:gd name="connsiteX14" fmla="*/ 3393186 w 4408098"/>
              <a:gd name="connsiteY14" fmla="*/ 1249 h 4098991"/>
              <a:gd name="connsiteX15" fmla="*/ 3389127 w 4408098"/>
              <a:gd name="connsiteY15" fmla="*/ 46411 h 4098991"/>
              <a:gd name="connsiteX16" fmla="*/ 3341233 w 4408098"/>
              <a:gd name="connsiteY16" fmla="*/ 74592 h 4098991"/>
              <a:gd name="connsiteX17" fmla="*/ 3330851 w 4408098"/>
              <a:gd name="connsiteY17" fmla="*/ 81464 h 4098991"/>
              <a:gd name="connsiteX18" fmla="*/ 3276985 w 4408098"/>
              <a:gd name="connsiteY18" fmla="*/ 161131 h 4098991"/>
              <a:gd name="connsiteX19" fmla="*/ 3225499 w 4408098"/>
              <a:gd name="connsiteY19" fmla="*/ 251532 h 4098991"/>
              <a:gd name="connsiteX20" fmla="*/ 3148212 w 4408098"/>
              <a:gd name="connsiteY20" fmla="*/ 371950 h 4098991"/>
              <a:gd name="connsiteX21" fmla="*/ 3146105 w 4408098"/>
              <a:gd name="connsiteY21" fmla="*/ 483742 h 4098991"/>
              <a:gd name="connsiteX22" fmla="*/ 3099537 w 4408098"/>
              <a:gd name="connsiteY22" fmla="*/ 580468 h 4098991"/>
              <a:gd name="connsiteX23" fmla="*/ 3048832 w 4408098"/>
              <a:gd name="connsiteY23" fmla="*/ 603887 h 4098991"/>
              <a:gd name="connsiteX24" fmla="*/ 3026388 w 4408098"/>
              <a:gd name="connsiteY24" fmla="*/ 690152 h 4098991"/>
              <a:gd name="connsiteX25" fmla="*/ 3033960 w 4408098"/>
              <a:gd name="connsiteY25" fmla="*/ 758461 h 4098991"/>
              <a:gd name="connsiteX26" fmla="*/ 3059489 w 4408098"/>
              <a:gd name="connsiteY26" fmla="*/ 835747 h 4098991"/>
              <a:gd name="connsiteX27" fmla="*/ 3164333 w 4408098"/>
              <a:gd name="connsiteY27" fmla="*/ 879230 h 4098991"/>
              <a:gd name="connsiteX28" fmla="*/ 3149891 w 4408098"/>
              <a:gd name="connsiteY28" fmla="*/ 991998 h 4098991"/>
              <a:gd name="connsiteX29" fmla="*/ 3237482 w 4408098"/>
              <a:gd name="connsiteY29" fmla="*/ 1104141 h 4098991"/>
              <a:gd name="connsiteX30" fmla="*/ 3104729 w 4408098"/>
              <a:gd name="connsiteY30" fmla="*/ 1092783 h 4098991"/>
              <a:gd name="connsiteX31" fmla="*/ 3053751 w 4408098"/>
              <a:gd name="connsiteY31" fmla="*/ 1096999 h 4098991"/>
              <a:gd name="connsiteX32" fmla="*/ 8627 w 4408098"/>
              <a:gd name="connsiteY32" fmla="*/ 1088372 h 4098991"/>
              <a:gd name="connsiteX33" fmla="*/ 0 w 4408098"/>
              <a:gd name="connsiteY33" fmla="*/ 4038606 h 4098991"/>
              <a:gd name="connsiteX34" fmla="*/ 2984740 w 4408098"/>
              <a:gd name="connsiteY34" fmla="*/ 4047233 h 4098991"/>
              <a:gd name="connsiteX35" fmla="*/ 3114136 w 4408098"/>
              <a:gd name="connsiteY35" fmla="*/ 4098991 h 4098991"/>
              <a:gd name="connsiteX36" fmla="*/ 3286664 w 4408098"/>
              <a:gd name="connsiteY36" fmla="*/ 4055859 h 4098991"/>
              <a:gd name="connsiteX37" fmla="*/ 4408098 w 4408098"/>
              <a:gd name="connsiteY37" fmla="*/ 4073112 h 4098991"/>
              <a:gd name="connsiteX38" fmla="*/ 4339087 w 4408098"/>
              <a:gd name="connsiteY38" fmla="*/ 3529648 h 4098991"/>
              <a:gd name="connsiteX39" fmla="*/ 4246472 w 4408098"/>
              <a:gd name="connsiteY39" fmla="*/ 3467093 h 4098991"/>
              <a:gd name="connsiteX40" fmla="*/ 4263301 w 4408098"/>
              <a:gd name="connsiteY40" fmla="*/ 1501594 h 4098991"/>
              <a:gd name="connsiteX41" fmla="*/ 4257692 w 4408098"/>
              <a:gd name="connsiteY41" fmla="*/ 1077576 h 4098991"/>
              <a:gd name="connsiteX42" fmla="*/ 3703854 w 4408098"/>
              <a:gd name="connsiteY42" fmla="*/ 1082338 h 4098991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41233 w 4408098"/>
              <a:gd name="connsiteY16" fmla="*/ 55738 h 4080137"/>
              <a:gd name="connsiteX17" fmla="*/ 3330851 w 4408098"/>
              <a:gd name="connsiteY17" fmla="*/ 62610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48212 w 4408098"/>
              <a:gd name="connsiteY20" fmla="*/ 353096 h 4080137"/>
              <a:gd name="connsiteX21" fmla="*/ 3146105 w 4408098"/>
              <a:gd name="connsiteY21" fmla="*/ 464888 h 4080137"/>
              <a:gd name="connsiteX22" fmla="*/ 3099537 w 4408098"/>
              <a:gd name="connsiteY22" fmla="*/ 561614 h 4080137"/>
              <a:gd name="connsiteX23" fmla="*/ 3048832 w 4408098"/>
              <a:gd name="connsiteY23" fmla="*/ 585033 h 4080137"/>
              <a:gd name="connsiteX24" fmla="*/ 3026388 w 4408098"/>
              <a:gd name="connsiteY24" fmla="*/ 671298 h 4080137"/>
              <a:gd name="connsiteX25" fmla="*/ 3033960 w 4408098"/>
              <a:gd name="connsiteY25" fmla="*/ 739607 h 4080137"/>
              <a:gd name="connsiteX26" fmla="*/ 3059489 w 4408098"/>
              <a:gd name="connsiteY26" fmla="*/ 816893 h 4080137"/>
              <a:gd name="connsiteX27" fmla="*/ 3164333 w 4408098"/>
              <a:gd name="connsiteY27" fmla="*/ 860376 h 4080137"/>
              <a:gd name="connsiteX28" fmla="*/ 3149891 w 4408098"/>
              <a:gd name="connsiteY28" fmla="*/ 973144 h 4080137"/>
              <a:gd name="connsiteX29" fmla="*/ 3237482 w 4408098"/>
              <a:gd name="connsiteY29" fmla="*/ 1085287 h 4080137"/>
              <a:gd name="connsiteX30" fmla="*/ 3104729 w 4408098"/>
              <a:gd name="connsiteY30" fmla="*/ 1073929 h 4080137"/>
              <a:gd name="connsiteX31" fmla="*/ 3053751 w 4408098"/>
              <a:gd name="connsiteY31" fmla="*/ 1078145 h 4080137"/>
              <a:gd name="connsiteX32" fmla="*/ 8627 w 4408098"/>
              <a:gd name="connsiteY32" fmla="*/ 1069518 h 4080137"/>
              <a:gd name="connsiteX33" fmla="*/ 0 w 4408098"/>
              <a:gd name="connsiteY33" fmla="*/ 4019752 h 4080137"/>
              <a:gd name="connsiteX34" fmla="*/ 2984740 w 4408098"/>
              <a:gd name="connsiteY34" fmla="*/ 4028379 h 4080137"/>
              <a:gd name="connsiteX35" fmla="*/ 3114136 w 4408098"/>
              <a:gd name="connsiteY35" fmla="*/ 4080137 h 4080137"/>
              <a:gd name="connsiteX36" fmla="*/ 3286664 w 4408098"/>
              <a:gd name="connsiteY36" fmla="*/ 4037005 h 4080137"/>
              <a:gd name="connsiteX37" fmla="*/ 4408098 w 4408098"/>
              <a:gd name="connsiteY37" fmla="*/ 4054258 h 4080137"/>
              <a:gd name="connsiteX38" fmla="*/ 4339087 w 4408098"/>
              <a:gd name="connsiteY38" fmla="*/ 3510794 h 4080137"/>
              <a:gd name="connsiteX39" fmla="*/ 4246472 w 4408098"/>
              <a:gd name="connsiteY39" fmla="*/ 3448239 h 4080137"/>
              <a:gd name="connsiteX40" fmla="*/ 4263301 w 4408098"/>
              <a:gd name="connsiteY40" fmla="*/ 1482740 h 4080137"/>
              <a:gd name="connsiteX41" fmla="*/ 4257692 w 4408098"/>
              <a:gd name="connsiteY41" fmla="*/ 1058722 h 4080137"/>
              <a:gd name="connsiteX42" fmla="*/ 3703854 w 4408098"/>
              <a:gd name="connsiteY42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41233 w 4408098"/>
              <a:gd name="connsiteY16" fmla="*/ 55738 h 4080137"/>
              <a:gd name="connsiteX17" fmla="*/ 3314301 w 4408098"/>
              <a:gd name="connsiteY17" fmla="*/ 99848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48212 w 4408098"/>
              <a:gd name="connsiteY20" fmla="*/ 353096 h 4080137"/>
              <a:gd name="connsiteX21" fmla="*/ 3146105 w 4408098"/>
              <a:gd name="connsiteY21" fmla="*/ 464888 h 4080137"/>
              <a:gd name="connsiteX22" fmla="*/ 3099537 w 4408098"/>
              <a:gd name="connsiteY22" fmla="*/ 561614 h 4080137"/>
              <a:gd name="connsiteX23" fmla="*/ 3048832 w 4408098"/>
              <a:gd name="connsiteY23" fmla="*/ 585033 h 4080137"/>
              <a:gd name="connsiteX24" fmla="*/ 3026388 w 4408098"/>
              <a:gd name="connsiteY24" fmla="*/ 671298 h 4080137"/>
              <a:gd name="connsiteX25" fmla="*/ 3033960 w 4408098"/>
              <a:gd name="connsiteY25" fmla="*/ 739607 h 4080137"/>
              <a:gd name="connsiteX26" fmla="*/ 3059489 w 4408098"/>
              <a:gd name="connsiteY26" fmla="*/ 816893 h 4080137"/>
              <a:gd name="connsiteX27" fmla="*/ 3164333 w 4408098"/>
              <a:gd name="connsiteY27" fmla="*/ 860376 h 4080137"/>
              <a:gd name="connsiteX28" fmla="*/ 3149891 w 4408098"/>
              <a:gd name="connsiteY28" fmla="*/ 973144 h 4080137"/>
              <a:gd name="connsiteX29" fmla="*/ 3237482 w 4408098"/>
              <a:gd name="connsiteY29" fmla="*/ 1085287 h 4080137"/>
              <a:gd name="connsiteX30" fmla="*/ 3104729 w 4408098"/>
              <a:gd name="connsiteY30" fmla="*/ 1073929 h 4080137"/>
              <a:gd name="connsiteX31" fmla="*/ 3053751 w 4408098"/>
              <a:gd name="connsiteY31" fmla="*/ 1078145 h 4080137"/>
              <a:gd name="connsiteX32" fmla="*/ 8627 w 4408098"/>
              <a:gd name="connsiteY32" fmla="*/ 1069518 h 4080137"/>
              <a:gd name="connsiteX33" fmla="*/ 0 w 4408098"/>
              <a:gd name="connsiteY33" fmla="*/ 4019752 h 4080137"/>
              <a:gd name="connsiteX34" fmla="*/ 2984740 w 4408098"/>
              <a:gd name="connsiteY34" fmla="*/ 4028379 h 4080137"/>
              <a:gd name="connsiteX35" fmla="*/ 3114136 w 4408098"/>
              <a:gd name="connsiteY35" fmla="*/ 4080137 h 4080137"/>
              <a:gd name="connsiteX36" fmla="*/ 3286664 w 4408098"/>
              <a:gd name="connsiteY36" fmla="*/ 4037005 h 4080137"/>
              <a:gd name="connsiteX37" fmla="*/ 4408098 w 4408098"/>
              <a:gd name="connsiteY37" fmla="*/ 4054258 h 4080137"/>
              <a:gd name="connsiteX38" fmla="*/ 4339087 w 4408098"/>
              <a:gd name="connsiteY38" fmla="*/ 3510794 h 4080137"/>
              <a:gd name="connsiteX39" fmla="*/ 4246472 w 4408098"/>
              <a:gd name="connsiteY39" fmla="*/ 3448239 h 4080137"/>
              <a:gd name="connsiteX40" fmla="*/ 4263301 w 4408098"/>
              <a:gd name="connsiteY40" fmla="*/ 1482740 h 4080137"/>
              <a:gd name="connsiteX41" fmla="*/ 4257692 w 4408098"/>
              <a:gd name="connsiteY41" fmla="*/ 1058722 h 4080137"/>
              <a:gd name="connsiteX42" fmla="*/ 3703854 w 4408098"/>
              <a:gd name="connsiteY42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41233 w 4408098"/>
              <a:gd name="connsiteY16" fmla="*/ 55738 h 4080137"/>
              <a:gd name="connsiteX17" fmla="*/ 3314301 w 4408098"/>
              <a:gd name="connsiteY17" fmla="*/ 99848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81312 w 4408098"/>
              <a:gd name="connsiteY20" fmla="*/ 344821 h 4080137"/>
              <a:gd name="connsiteX21" fmla="*/ 3146105 w 4408098"/>
              <a:gd name="connsiteY21" fmla="*/ 464888 h 4080137"/>
              <a:gd name="connsiteX22" fmla="*/ 3099537 w 4408098"/>
              <a:gd name="connsiteY22" fmla="*/ 561614 h 4080137"/>
              <a:gd name="connsiteX23" fmla="*/ 3048832 w 4408098"/>
              <a:gd name="connsiteY23" fmla="*/ 585033 h 4080137"/>
              <a:gd name="connsiteX24" fmla="*/ 3026388 w 4408098"/>
              <a:gd name="connsiteY24" fmla="*/ 671298 h 4080137"/>
              <a:gd name="connsiteX25" fmla="*/ 3033960 w 4408098"/>
              <a:gd name="connsiteY25" fmla="*/ 739607 h 4080137"/>
              <a:gd name="connsiteX26" fmla="*/ 3059489 w 4408098"/>
              <a:gd name="connsiteY26" fmla="*/ 816893 h 4080137"/>
              <a:gd name="connsiteX27" fmla="*/ 3164333 w 4408098"/>
              <a:gd name="connsiteY27" fmla="*/ 860376 h 4080137"/>
              <a:gd name="connsiteX28" fmla="*/ 3149891 w 4408098"/>
              <a:gd name="connsiteY28" fmla="*/ 973144 h 4080137"/>
              <a:gd name="connsiteX29" fmla="*/ 3237482 w 4408098"/>
              <a:gd name="connsiteY29" fmla="*/ 1085287 h 4080137"/>
              <a:gd name="connsiteX30" fmla="*/ 3104729 w 4408098"/>
              <a:gd name="connsiteY30" fmla="*/ 1073929 h 4080137"/>
              <a:gd name="connsiteX31" fmla="*/ 3053751 w 4408098"/>
              <a:gd name="connsiteY31" fmla="*/ 1078145 h 4080137"/>
              <a:gd name="connsiteX32" fmla="*/ 8627 w 4408098"/>
              <a:gd name="connsiteY32" fmla="*/ 1069518 h 4080137"/>
              <a:gd name="connsiteX33" fmla="*/ 0 w 4408098"/>
              <a:gd name="connsiteY33" fmla="*/ 4019752 h 4080137"/>
              <a:gd name="connsiteX34" fmla="*/ 2984740 w 4408098"/>
              <a:gd name="connsiteY34" fmla="*/ 4028379 h 4080137"/>
              <a:gd name="connsiteX35" fmla="*/ 3114136 w 4408098"/>
              <a:gd name="connsiteY35" fmla="*/ 4080137 h 4080137"/>
              <a:gd name="connsiteX36" fmla="*/ 3286664 w 4408098"/>
              <a:gd name="connsiteY36" fmla="*/ 4037005 h 4080137"/>
              <a:gd name="connsiteX37" fmla="*/ 4408098 w 4408098"/>
              <a:gd name="connsiteY37" fmla="*/ 4054258 h 4080137"/>
              <a:gd name="connsiteX38" fmla="*/ 4339087 w 4408098"/>
              <a:gd name="connsiteY38" fmla="*/ 3510794 h 4080137"/>
              <a:gd name="connsiteX39" fmla="*/ 4246472 w 4408098"/>
              <a:gd name="connsiteY39" fmla="*/ 3448239 h 4080137"/>
              <a:gd name="connsiteX40" fmla="*/ 4263301 w 4408098"/>
              <a:gd name="connsiteY40" fmla="*/ 1482740 h 4080137"/>
              <a:gd name="connsiteX41" fmla="*/ 4257692 w 4408098"/>
              <a:gd name="connsiteY41" fmla="*/ 1058722 h 4080137"/>
              <a:gd name="connsiteX42" fmla="*/ 3703854 w 4408098"/>
              <a:gd name="connsiteY42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41233 w 4408098"/>
              <a:gd name="connsiteY16" fmla="*/ 55738 h 4080137"/>
              <a:gd name="connsiteX17" fmla="*/ 3314301 w 4408098"/>
              <a:gd name="connsiteY17" fmla="*/ 99848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81312 w 4408098"/>
              <a:gd name="connsiteY20" fmla="*/ 344821 h 4080137"/>
              <a:gd name="connsiteX21" fmla="*/ 3146105 w 4408098"/>
              <a:gd name="connsiteY21" fmla="*/ 464888 h 4080137"/>
              <a:gd name="connsiteX22" fmla="*/ 3128461 w 4408098"/>
              <a:gd name="connsiteY22" fmla="*/ 536476 h 4080137"/>
              <a:gd name="connsiteX23" fmla="*/ 3099537 w 4408098"/>
              <a:gd name="connsiteY23" fmla="*/ 561614 h 4080137"/>
              <a:gd name="connsiteX24" fmla="*/ 3048832 w 4408098"/>
              <a:gd name="connsiteY24" fmla="*/ 585033 h 4080137"/>
              <a:gd name="connsiteX25" fmla="*/ 3026388 w 4408098"/>
              <a:gd name="connsiteY25" fmla="*/ 671298 h 4080137"/>
              <a:gd name="connsiteX26" fmla="*/ 3033960 w 4408098"/>
              <a:gd name="connsiteY26" fmla="*/ 739607 h 4080137"/>
              <a:gd name="connsiteX27" fmla="*/ 3059489 w 4408098"/>
              <a:gd name="connsiteY27" fmla="*/ 816893 h 4080137"/>
              <a:gd name="connsiteX28" fmla="*/ 3164333 w 4408098"/>
              <a:gd name="connsiteY28" fmla="*/ 860376 h 4080137"/>
              <a:gd name="connsiteX29" fmla="*/ 3149891 w 4408098"/>
              <a:gd name="connsiteY29" fmla="*/ 973144 h 4080137"/>
              <a:gd name="connsiteX30" fmla="*/ 3237482 w 4408098"/>
              <a:gd name="connsiteY30" fmla="*/ 1085287 h 4080137"/>
              <a:gd name="connsiteX31" fmla="*/ 3104729 w 4408098"/>
              <a:gd name="connsiteY31" fmla="*/ 1073929 h 4080137"/>
              <a:gd name="connsiteX32" fmla="*/ 3053751 w 4408098"/>
              <a:gd name="connsiteY32" fmla="*/ 1078145 h 4080137"/>
              <a:gd name="connsiteX33" fmla="*/ 8627 w 4408098"/>
              <a:gd name="connsiteY33" fmla="*/ 1069518 h 4080137"/>
              <a:gd name="connsiteX34" fmla="*/ 0 w 4408098"/>
              <a:gd name="connsiteY34" fmla="*/ 4019752 h 4080137"/>
              <a:gd name="connsiteX35" fmla="*/ 2984740 w 4408098"/>
              <a:gd name="connsiteY35" fmla="*/ 4028379 h 4080137"/>
              <a:gd name="connsiteX36" fmla="*/ 3114136 w 4408098"/>
              <a:gd name="connsiteY36" fmla="*/ 4080137 h 4080137"/>
              <a:gd name="connsiteX37" fmla="*/ 3286664 w 4408098"/>
              <a:gd name="connsiteY37" fmla="*/ 4037005 h 4080137"/>
              <a:gd name="connsiteX38" fmla="*/ 4408098 w 4408098"/>
              <a:gd name="connsiteY38" fmla="*/ 4054258 h 4080137"/>
              <a:gd name="connsiteX39" fmla="*/ 4339087 w 4408098"/>
              <a:gd name="connsiteY39" fmla="*/ 3510794 h 4080137"/>
              <a:gd name="connsiteX40" fmla="*/ 4246472 w 4408098"/>
              <a:gd name="connsiteY40" fmla="*/ 3448239 h 4080137"/>
              <a:gd name="connsiteX41" fmla="*/ 4263301 w 4408098"/>
              <a:gd name="connsiteY41" fmla="*/ 1482740 h 4080137"/>
              <a:gd name="connsiteX42" fmla="*/ 4257692 w 4408098"/>
              <a:gd name="connsiteY42" fmla="*/ 1058722 h 4080137"/>
              <a:gd name="connsiteX43" fmla="*/ 3703854 w 4408098"/>
              <a:gd name="connsiteY43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41233 w 4408098"/>
              <a:gd name="connsiteY16" fmla="*/ 55738 h 4080137"/>
              <a:gd name="connsiteX17" fmla="*/ 3314301 w 4408098"/>
              <a:gd name="connsiteY17" fmla="*/ 99848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81312 w 4408098"/>
              <a:gd name="connsiteY20" fmla="*/ 344821 h 4080137"/>
              <a:gd name="connsiteX21" fmla="*/ 3146105 w 4408098"/>
              <a:gd name="connsiteY21" fmla="*/ 464888 h 4080137"/>
              <a:gd name="connsiteX22" fmla="*/ 3128461 w 4408098"/>
              <a:gd name="connsiteY22" fmla="*/ 536476 h 4080137"/>
              <a:gd name="connsiteX23" fmla="*/ 3099537 w 4408098"/>
              <a:gd name="connsiteY23" fmla="*/ 561614 h 4080137"/>
              <a:gd name="connsiteX24" fmla="*/ 3081933 w 4408098"/>
              <a:gd name="connsiteY24" fmla="*/ 585033 h 4080137"/>
              <a:gd name="connsiteX25" fmla="*/ 3026388 w 4408098"/>
              <a:gd name="connsiteY25" fmla="*/ 671298 h 4080137"/>
              <a:gd name="connsiteX26" fmla="*/ 3033960 w 4408098"/>
              <a:gd name="connsiteY26" fmla="*/ 739607 h 4080137"/>
              <a:gd name="connsiteX27" fmla="*/ 3059489 w 4408098"/>
              <a:gd name="connsiteY27" fmla="*/ 816893 h 4080137"/>
              <a:gd name="connsiteX28" fmla="*/ 3164333 w 4408098"/>
              <a:gd name="connsiteY28" fmla="*/ 860376 h 4080137"/>
              <a:gd name="connsiteX29" fmla="*/ 3149891 w 4408098"/>
              <a:gd name="connsiteY29" fmla="*/ 973144 h 4080137"/>
              <a:gd name="connsiteX30" fmla="*/ 3237482 w 4408098"/>
              <a:gd name="connsiteY30" fmla="*/ 1085287 h 4080137"/>
              <a:gd name="connsiteX31" fmla="*/ 3104729 w 4408098"/>
              <a:gd name="connsiteY31" fmla="*/ 1073929 h 4080137"/>
              <a:gd name="connsiteX32" fmla="*/ 3053751 w 4408098"/>
              <a:gd name="connsiteY32" fmla="*/ 1078145 h 4080137"/>
              <a:gd name="connsiteX33" fmla="*/ 8627 w 4408098"/>
              <a:gd name="connsiteY33" fmla="*/ 1069518 h 4080137"/>
              <a:gd name="connsiteX34" fmla="*/ 0 w 4408098"/>
              <a:gd name="connsiteY34" fmla="*/ 4019752 h 4080137"/>
              <a:gd name="connsiteX35" fmla="*/ 2984740 w 4408098"/>
              <a:gd name="connsiteY35" fmla="*/ 4028379 h 4080137"/>
              <a:gd name="connsiteX36" fmla="*/ 3114136 w 4408098"/>
              <a:gd name="connsiteY36" fmla="*/ 4080137 h 4080137"/>
              <a:gd name="connsiteX37" fmla="*/ 3286664 w 4408098"/>
              <a:gd name="connsiteY37" fmla="*/ 4037005 h 4080137"/>
              <a:gd name="connsiteX38" fmla="*/ 4408098 w 4408098"/>
              <a:gd name="connsiteY38" fmla="*/ 4054258 h 4080137"/>
              <a:gd name="connsiteX39" fmla="*/ 4339087 w 4408098"/>
              <a:gd name="connsiteY39" fmla="*/ 3510794 h 4080137"/>
              <a:gd name="connsiteX40" fmla="*/ 4246472 w 4408098"/>
              <a:gd name="connsiteY40" fmla="*/ 3448239 h 4080137"/>
              <a:gd name="connsiteX41" fmla="*/ 4263301 w 4408098"/>
              <a:gd name="connsiteY41" fmla="*/ 1482740 h 4080137"/>
              <a:gd name="connsiteX42" fmla="*/ 4257692 w 4408098"/>
              <a:gd name="connsiteY42" fmla="*/ 1058722 h 4080137"/>
              <a:gd name="connsiteX43" fmla="*/ 3703854 w 4408098"/>
              <a:gd name="connsiteY43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41233 w 4408098"/>
              <a:gd name="connsiteY16" fmla="*/ 55738 h 4080137"/>
              <a:gd name="connsiteX17" fmla="*/ 3314301 w 4408098"/>
              <a:gd name="connsiteY17" fmla="*/ 99848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81312 w 4408098"/>
              <a:gd name="connsiteY20" fmla="*/ 344821 h 4080137"/>
              <a:gd name="connsiteX21" fmla="*/ 3146105 w 4408098"/>
              <a:gd name="connsiteY21" fmla="*/ 464888 h 4080137"/>
              <a:gd name="connsiteX22" fmla="*/ 3128461 w 4408098"/>
              <a:gd name="connsiteY22" fmla="*/ 536476 h 4080137"/>
              <a:gd name="connsiteX23" fmla="*/ 3099537 w 4408098"/>
              <a:gd name="connsiteY23" fmla="*/ 561614 h 4080137"/>
              <a:gd name="connsiteX24" fmla="*/ 3081933 w 4408098"/>
              <a:gd name="connsiteY24" fmla="*/ 585033 h 4080137"/>
              <a:gd name="connsiteX25" fmla="*/ 3047076 w 4408098"/>
              <a:gd name="connsiteY25" fmla="*/ 663023 h 4080137"/>
              <a:gd name="connsiteX26" fmla="*/ 3033960 w 4408098"/>
              <a:gd name="connsiteY26" fmla="*/ 739607 h 4080137"/>
              <a:gd name="connsiteX27" fmla="*/ 3059489 w 4408098"/>
              <a:gd name="connsiteY27" fmla="*/ 816893 h 4080137"/>
              <a:gd name="connsiteX28" fmla="*/ 3164333 w 4408098"/>
              <a:gd name="connsiteY28" fmla="*/ 860376 h 4080137"/>
              <a:gd name="connsiteX29" fmla="*/ 3149891 w 4408098"/>
              <a:gd name="connsiteY29" fmla="*/ 973144 h 4080137"/>
              <a:gd name="connsiteX30" fmla="*/ 3237482 w 4408098"/>
              <a:gd name="connsiteY30" fmla="*/ 1085287 h 4080137"/>
              <a:gd name="connsiteX31" fmla="*/ 3104729 w 4408098"/>
              <a:gd name="connsiteY31" fmla="*/ 1073929 h 4080137"/>
              <a:gd name="connsiteX32" fmla="*/ 3053751 w 4408098"/>
              <a:gd name="connsiteY32" fmla="*/ 1078145 h 4080137"/>
              <a:gd name="connsiteX33" fmla="*/ 8627 w 4408098"/>
              <a:gd name="connsiteY33" fmla="*/ 1069518 h 4080137"/>
              <a:gd name="connsiteX34" fmla="*/ 0 w 4408098"/>
              <a:gd name="connsiteY34" fmla="*/ 4019752 h 4080137"/>
              <a:gd name="connsiteX35" fmla="*/ 2984740 w 4408098"/>
              <a:gd name="connsiteY35" fmla="*/ 4028379 h 4080137"/>
              <a:gd name="connsiteX36" fmla="*/ 3114136 w 4408098"/>
              <a:gd name="connsiteY36" fmla="*/ 4080137 h 4080137"/>
              <a:gd name="connsiteX37" fmla="*/ 3286664 w 4408098"/>
              <a:gd name="connsiteY37" fmla="*/ 4037005 h 4080137"/>
              <a:gd name="connsiteX38" fmla="*/ 4408098 w 4408098"/>
              <a:gd name="connsiteY38" fmla="*/ 4054258 h 4080137"/>
              <a:gd name="connsiteX39" fmla="*/ 4339087 w 4408098"/>
              <a:gd name="connsiteY39" fmla="*/ 3510794 h 4080137"/>
              <a:gd name="connsiteX40" fmla="*/ 4246472 w 4408098"/>
              <a:gd name="connsiteY40" fmla="*/ 3448239 h 4080137"/>
              <a:gd name="connsiteX41" fmla="*/ 4263301 w 4408098"/>
              <a:gd name="connsiteY41" fmla="*/ 1482740 h 4080137"/>
              <a:gd name="connsiteX42" fmla="*/ 4257692 w 4408098"/>
              <a:gd name="connsiteY42" fmla="*/ 1058722 h 4080137"/>
              <a:gd name="connsiteX43" fmla="*/ 3703854 w 4408098"/>
              <a:gd name="connsiteY43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14301 w 4408098"/>
              <a:gd name="connsiteY17" fmla="*/ 99848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81312 w 4408098"/>
              <a:gd name="connsiteY20" fmla="*/ 344821 h 4080137"/>
              <a:gd name="connsiteX21" fmla="*/ 3146105 w 4408098"/>
              <a:gd name="connsiteY21" fmla="*/ 464888 h 4080137"/>
              <a:gd name="connsiteX22" fmla="*/ 3128461 w 4408098"/>
              <a:gd name="connsiteY22" fmla="*/ 536476 h 4080137"/>
              <a:gd name="connsiteX23" fmla="*/ 3099537 w 4408098"/>
              <a:gd name="connsiteY23" fmla="*/ 561614 h 4080137"/>
              <a:gd name="connsiteX24" fmla="*/ 3081933 w 4408098"/>
              <a:gd name="connsiteY24" fmla="*/ 585033 h 4080137"/>
              <a:gd name="connsiteX25" fmla="*/ 3047076 w 4408098"/>
              <a:gd name="connsiteY25" fmla="*/ 663023 h 4080137"/>
              <a:gd name="connsiteX26" fmla="*/ 3033960 w 4408098"/>
              <a:gd name="connsiteY26" fmla="*/ 739607 h 4080137"/>
              <a:gd name="connsiteX27" fmla="*/ 3059489 w 4408098"/>
              <a:gd name="connsiteY27" fmla="*/ 816893 h 4080137"/>
              <a:gd name="connsiteX28" fmla="*/ 3164333 w 4408098"/>
              <a:gd name="connsiteY28" fmla="*/ 860376 h 4080137"/>
              <a:gd name="connsiteX29" fmla="*/ 3149891 w 4408098"/>
              <a:gd name="connsiteY29" fmla="*/ 973144 h 4080137"/>
              <a:gd name="connsiteX30" fmla="*/ 3237482 w 4408098"/>
              <a:gd name="connsiteY30" fmla="*/ 1085287 h 4080137"/>
              <a:gd name="connsiteX31" fmla="*/ 3104729 w 4408098"/>
              <a:gd name="connsiteY31" fmla="*/ 1073929 h 4080137"/>
              <a:gd name="connsiteX32" fmla="*/ 3053751 w 4408098"/>
              <a:gd name="connsiteY32" fmla="*/ 1078145 h 4080137"/>
              <a:gd name="connsiteX33" fmla="*/ 8627 w 4408098"/>
              <a:gd name="connsiteY33" fmla="*/ 1069518 h 4080137"/>
              <a:gd name="connsiteX34" fmla="*/ 0 w 4408098"/>
              <a:gd name="connsiteY34" fmla="*/ 4019752 h 4080137"/>
              <a:gd name="connsiteX35" fmla="*/ 2984740 w 4408098"/>
              <a:gd name="connsiteY35" fmla="*/ 4028379 h 4080137"/>
              <a:gd name="connsiteX36" fmla="*/ 3114136 w 4408098"/>
              <a:gd name="connsiteY36" fmla="*/ 4080137 h 4080137"/>
              <a:gd name="connsiteX37" fmla="*/ 3286664 w 4408098"/>
              <a:gd name="connsiteY37" fmla="*/ 4037005 h 4080137"/>
              <a:gd name="connsiteX38" fmla="*/ 4408098 w 4408098"/>
              <a:gd name="connsiteY38" fmla="*/ 4054258 h 4080137"/>
              <a:gd name="connsiteX39" fmla="*/ 4339087 w 4408098"/>
              <a:gd name="connsiteY39" fmla="*/ 3510794 h 4080137"/>
              <a:gd name="connsiteX40" fmla="*/ 4246472 w 4408098"/>
              <a:gd name="connsiteY40" fmla="*/ 3448239 h 4080137"/>
              <a:gd name="connsiteX41" fmla="*/ 4263301 w 4408098"/>
              <a:gd name="connsiteY41" fmla="*/ 1482740 h 4080137"/>
              <a:gd name="connsiteX42" fmla="*/ 4257692 w 4408098"/>
              <a:gd name="connsiteY42" fmla="*/ 1058722 h 4080137"/>
              <a:gd name="connsiteX43" fmla="*/ 3703854 w 4408098"/>
              <a:gd name="connsiteY43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81312 w 4408098"/>
              <a:gd name="connsiteY20" fmla="*/ 344821 h 4080137"/>
              <a:gd name="connsiteX21" fmla="*/ 3146105 w 4408098"/>
              <a:gd name="connsiteY21" fmla="*/ 464888 h 4080137"/>
              <a:gd name="connsiteX22" fmla="*/ 3128461 w 4408098"/>
              <a:gd name="connsiteY22" fmla="*/ 536476 h 4080137"/>
              <a:gd name="connsiteX23" fmla="*/ 3099537 w 4408098"/>
              <a:gd name="connsiteY23" fmla="*/ 561614 h 4080137"/>
              <a:gd name="connsiteX24" fmla="*/ 3081933 w 4408098"/>
              <a:gd name="connsiteY24" fmla="*/ 585033 h 4080137"/>
              <a:gd name="connsiteX25" fmla="*/ 3047076 w 4408098"/>
              <a:gd name="connsiteY25" fmla="*/ 663023 h 4080137"/>
              <a:gd name="connsiteX26" fmla="*/ 3033960 w 4408098"/>
              <a:gd name="connsiteY26" fmla="*/ 739607 h 4080137"/>
              <a:gd name="connsiteX27" fmla="*/ 3059489 w 4408098"/>
              <a:gd name="connsiteY27" fmla="*/ 816893 h 4080137"/>
              <a:gd name="connsiteX28" fmla="*/ 3164333 w 4408098"/>
              <a:gd name="connsiteY28" fmla="*/ 860376 h 4080137"/>
              <a:gd name="connsiteX29" fmla="*/ 3149891 w 4408098"/>
              <a:gd name="connsiteY29" fmla="*/ 973144 h 4080137"/>
              <a:gd name="connsiteX30" fmla="*/ 3237482 w 4408098"/>
              <a:gd name="connsiteY30" fmla="*/ 1085287 h 4080137"/>
              <a:gd name="connsiteX31" fmla="*/ 3104729 w 4408098"/>
              <a:gd name="connsiteY31" fmla="*/ 1073929 h 4080137"/>
              <a:gd name="connsiteX32" fmla="*/ 3053751 w 4408098"/>
              <a:gd name="connsiteY32" fmla="*/ 1078145 h 4080137"/>
              <a:gd name="connsiteX33" fmla="*/ 8627 w 4408098"/>
              <a:gd name="connsiteY33" fmla="*/ 1069518 h 4080137"/>
              <a:gd name="connsiteX34" fmla="*/ 0 w 4408098"/>
              <a:gd name="connsiteY34" fmla="*/ 4019752 h 4080137"/>
              <a:gd name="connsiteX35" fmla="*/ 2984740 w 4408098"/>
              <a:gd name="connsiteY35" fmla="*/ 4028379 h 4080137"/>
              <a:gd name="connsiteX36" fmla="*/ 3114136 w 4408098"/>
              <a:gd name="connsiteY36" fmla="*/ 4080137 h 4080137"/>
              <a:gd name="connsiteX37" fmla="*/ 3286664 w 4408098"/>
              <a:gd name="connsiteY37" fmla="*/ 4037005 h 4080137"/>
              <a:gd name="connsiteX38" fmla="*/ 4408098 w 4408098"/>
              <a:gd name="connsiteY38" fmla="*/ 4054258 h 4080137"/>
              <a:gd name="connsiteX39" fmla="*/ 4339087 w 4408098"/>
              <a:gd name="connsiteY39" fmla="*/ 3510794 h 4080137"/>
              <a:gd name="connsiteX40" fmla="*/ 4246472 w 4408098"/>
              <a:gd name="connsiteY40" fmla="*/ 3448239 h 4080137"/>
              <a:gd name="connsiteX41" fmla="*/ 4263301 w 4408098"/>
              <a:gd name="connsiteY41" fmla="*/ 1482740 h 4080137"/>
              <a:gd name="connsiteX42" fmla="*/ 4257692 w 4408098"/>
              <a:gd name="connsiteY42" fmla="*/ 1058722 h 4080137"/>
              <a:gd name="connsiteX43" fmla="*/ 3703854 w 4408098"/>
              <a:gd name="connsiteY43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81312 w 4408098"/>
              <a:gd name="connsiteY20" fmla="*/ 344821 h 4080137"/>
              <a:gd name="connsiteX21" fmla="*/ 3146105 w 4408098"/>
              <a:gd name="connsiteY21" fmla="*/ 464888 h 4080137"/>
              <a:gd name="connsiteX22" fmla="*/ 3155131 w 4408098"/>
              <a:gd name="connsiteY22" fmla="*/ 536476 h 4080137"/>
              <a:gd name="connsiteX23" fmla="*/ 3099537 w 4408098"/>
              <a:gd name="connsiteY23" fmla="*/ 561614 h 4080137"/>
              <a:gd name="connsiteX24" fmla="*/ 3081933 w 4408098"/>
              <a:gd name="connsiteY24" fmla="*/ 585033 h 4080137"/>
              <a:gd name="connsiteX25" fmla="*/ 3047076 w 4408098"/>
              <a:gd name="connsiteY25" fmla="*/ 663023 h 4080137"/>
              <a:gd name="connsiteX26" fmla="*/ 3033960 w 4408098"/>
              <a:gd name="connsiteY26" fmla="*/ 739607 h 4080137"/>
              <a:gd name="connsiteX27" fmla="*/ 3059489 w 4408098"/>
              <a:gd name="connsiteY27" fmla="*/ 816893 h 4080137"/>
              <a:gd name="connsiteX28" fmla="*/ 3164333 w 4408098"/>
              <a:gd name="connsiteY28" fmla="*/ 860376 h 4080137"/>
              <a:gd name="connsiteX29" fmla="*/ 3149891 w 4408098"/>
              <a:gd name="connsiteY29" fmla="*/ 973144 h 4080137"/>
              <a:gd name="connsiteX30" fmla="*/ 3237482 w 4408098"/>
              <a:gd name="connsiteY30" fmla="*/ 1085287 h 4080137"/>
              <a:gd name="connsiteX31" fmla="*/ 3104729 w 4408098"/>
              <a:gd name="connsiteY31" fmla="*/ 1073929 h 4080137"/>
              <a:gd name="connsiteX32" fmla="*/ 3053751 w 4408098"/>
              <a:gd name="connsiteY32" fmla="*/ 1078145 h 4080137"/>
              <a:gd name="connsiteX33" fmla="*/ 8627 w 4408098"/>
              <a:gd name="connsiteY33" fmla="*/ 1069518 h 4080137"/>
              <a:gd name="connsiteX34" fmla="*/ 0 w 4408098"/>
              <a:gd name="connsiteY34" fmla="*/ 4019752 h 4080137"/>
              <a:gd name="connsiteX35" fmla="*/ 2984740 w 4408098"/>
              <a:gd name="connsiteY35" fmla="*/ 4028379 h 4080137"/>
              <a:gd name="connsiteX36" fmla="*/ 3114136 w 4408098"/>
              <a:gd name="connsiteY36" fmla="*/ 4080137 h 4080137"/>
              <a:gd name="connsiteX37" fmla="*/ 3286664 w 4408098"/>
              <a:gd name="connsiteY37" fmla="*/ 4037005 h 4080137"/>
              <a:gd name="connsiteX38" fmla="*/ 4408098 w 4408098"/>
              <a:gd name="connsiteY38" fmla="*/ 4054258 h 4080137"/>
              <a:gd name="connsiteX39" fmla="*/ 4339087 w 4408098"/>
              <a:gd name="connsiteY39" fmla="*/ 3510794 h 4080137"/>
              <a:gd name="connsiteX40" fmla="*/ 4246472 w 4408098"/>
              <a:gd name="connsiteY40" fmla="*/ 3448239 h 4080137"/>
              <a:gd name="connsiteX41" fmla="*/ 4263301 w 4408098"/>
              <a:gd name="connsiteY41" fmla="*/ 1482740 h 4080137"/>
              <a:gd name="connsiteX42" fmla="*/ 4257692 w 4408098"/>
              <a:gd name="connsiteY42" fmla="*/ 1058722 h 4080137"/>
              <a:gd name="connsiteX43" fmla="*/ 3703854 w 4408098"/>
              <a:gd name="connsiteY43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25499 w 4408098"/>
              <a:gd name="connsiteY19" fmla="*/ 23267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55131 w 4408098"/>
              <a:gd name="connsiteY22" fmla="*/ 536476 h 4080137"/>
              <a:gd name="connsiteX23" fmla="*/ 3099537 w 4408098"/>
              <a:gd name="connsiteY23" fmla="*/ 561614 h 4080137"/>
              <a:gd name="connsiteX24" fmla="*/ 3081933 w 4408098"/>
              <a:gd name="connsiteY24" fmla="*/ 585033 h 4080137"/>
              <a:gd name="connsiteX25" fmla="*/ 3047076 w 4408098"/>
              <a:gd name="connsiteY25" fmla="*/ 663023 h 4080137"/>
              <a:gd name="connsiteX26" fmla="*/ 3033960 w 4408098"/>
              <a:gd name="connsiteY26" fmla="*/ 739607 h 4080137"/>
              <a:gd name="connsiteX27" fmla="*/ 3059489 w 4408098"/>
              <a:gd name="connsiteY27" fmla="*/ 816893 h 4080137"/>
              <a:gd name="connsiteX28" fmla="*/ 3164333 w 4408098"/>
              <a:gd name="connsiteY28" fmla="*/ 860376 h 4080137"/>
              <a:gd name="connsiteX29" fmla="*/ 3149891 w 4408098"/>
              <a:gd name="connsiteY29" fmla="*/ 973144 h 4080137"/>
              <a:gd name="connsiteX30" fmla="*/ 3237482 w 4408098"/>
              <a:gd name="connsiteY30" fmla="*/ 1085287 h 4080137"/>
              <a:gd name="connsiteX31" fmla="*/ 3104729 w 4408098"/>
              <a:gd name="connsiteY31" fmla="*/ 1073929 h 4080137"/>
              <a:gd name="connsiteX32" fmla="*/ 3053751 w 4408098"/>
              <a:gd name="connsiteY32" fmla="*/ 1078145 h 4080137"/>
              <a:gd name="connsiteX33" fmla="*/ 8627 w 4408098"/>
              <a:gd name="connsiteY33" fmla="*/ 1069518 h 4080137"/>
              <a:gd name="connsiteX34" fmla="*/ 0 w 4408098"/>
              <a:gd name="connsiteY34" fmla="*/ 4019752 h 4080137"/>
              <a:gd name="connsiteX35" fmla="*/ 2984740 w 4408098"/>
              <a:gd name="connsiteY35" fmla="*/ 4028379 h 4080137"/>
              <a:gd name="connsiteX36" fmla="*/ 3114136 w 4408098"/>
              <a:gd name="connsiteY36" fmla="*/ 4080137 h 4080137"/>
              <a:gd name="connsiteX37" fmla="*/ 3286664 w 4408098"/>
              <a:gd name="connsiteY37" fmla="*/ 4037005 h 4080137"/>
              <a:gd name="connsiteX38" fmla="*/ 4408098 w 4408098"/>
              <a:gd name="connsiteY38" fmla="*/ 4054258 h 4080137"/>
              <a:gd name="connsiteX39" fmla="*/ 4339087 w 4408098"/>
              <a:gd name="connsiteY39" fmla="*/ 3510794 h 4080137"/>
              <a:gd name="connsiteX40" fmla="*/ 4246472 w 4408098"/>
              <a:gd name="connsiteY40" fmla="*/ 3448239 h 4080137"/>
              <a:gd name="connsiteX41" fmla="*/ 4263301 w 4408098"/>
              <a:gd name="connsiteY41" fmla="*/ 1482740 h 4080137"/>
              <a:gd name="connsiteX42" fmla="*/ 4257692 w 4408098"/>
              <a:gd name="connsiteY42" fmla="*/ 1058722 h 4080137"/>
              <a:gd name="connsiteX43" fmla="*/ 3703854 w 4408098"/>
              <a:gd name="connsiteY43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55131 w 4408098"/>
              <a:gd name="connsiteY22" fmla="*/ 536476 h 4080137"/>
              <a:gd name="connsiteX23" fmla="*/ 3099537 w 4408098"/>
              <a:gd name="connsiteY23" fmla="*/ 561614 h 4080137"/>
              <a:gd name="connsiteX24" fmla="*/ 3081933 w 4408098"/>
              <a:gd name="connsiteY24" fmla="*/ 585033 h 4080137"/>
              <a:gd name="connsiteX25" fmla="*/ 3047076 w 4408098"/>
              <a:gd name="connsiteY25" fmla="*/ 663023 h 4080137"/>
              <a:gd name="connsiteX26" fmla="*/ 3033960 w 4408098"/>
              <a:gd name="connsiteY26" fmla="*/ 739607 h 4080137"/>
              <a:gd name="connsiteX27" fmla="*/ 3059489 w 4408098"/>
              <a:gd name="connsiteY27" fmla="*/ 816893 h 4080137"/>
              <a:gd name="connsiteX28" fmla="*/ 3164333 w 4408098"/>
              <a:gd name="connsiteY28" fmla="*/ 860376 h 4080137"/>
              <a:gd name="connsiteX29" fmla="*/ 3149891 w 4408098"/>
              <a:gd name="connsiteY29" fmla="*/ 973144 h 4080137"/>
              <a:gd name="connsiteX30" fmla="*/ 3237482 w 4408098"/>
              <a:gd name="connsiteY30" fmla="*/ 1085287 h 4080137"/>
              <a:gd name="connsiteX31" fmla="*/ 3104729 w 4408098"/>
              <a:gd name="connsiteY31" fmla="*/ 1073929 h 4080137"/>
              <a:gd name="connsiteX32" fmla="*/ 3053751 w 4408098"/>
              <a:gd name="connsiteY32" fmla="*/ 1078145 h 4080137"/>
              <a:gd name="connsiteX33" fmla="*/ 8627 w 4408098"/>
              <a:gd name="connsiteY33" fmla="*/ 1069518 h 4080137"/>
              <a:gd name="connsiteX34" fmla="*/ 0 w 4408098"/>
              <a:gd name="connsiteY34" fmla="*/ 4019752 h 4080137"/>
              <a:gd name="connsiteX35" fmla="*/ 2984740 w 4408098"/>
              <a:gd name="connsiteY35" fmla="*/ 4028379 h 4080137"/>
              <a:gd name="connsiteX36" fmla="*/ 3114136 w 4408098"/>
              <a:gd name="connsiteY36" fmla="*/ 4080137 h 4080137"/>
              <a:gd name="connsiteX37" fmla="*/ 3286664 w 4408098"/>
              <a:gd name="connsiteY37" fmla="*/ 4037005 h 4080137"/>
              <a:gd name="connsiteX38" fmla="*/ 4408098 w 4408098"/>
              <a:gd name="connsiteY38" fmla="*/ 4054258 h 4080137"/>
              <a:gd name="connsiteX39" fmla="*/ 4339087 w 4408098"/>
              <a:gd name="connsiteY39" fmla="*/ 3510794 h 4080137"/>
              <a:gd name="connsiteX40" fmla="*/ 4246472 w 4408098"/>
              <a:gd name="connsiteY40" fmla="*/ 3448239 h 4080137"/>
              <a:gd name="connsiteX41" fmla="*/ 4263301 w 4408098"/>
              <a:gd name="connsiteY41" fmla="*/ 1482740 h 4080137"/>
              <a:gd name="connsiteX42" fmla="*/ 4257692 w 4408098"/>
              <a:gd name="connsiteY42" fmla="*/ 1058722 h 4080137"/>
              <a:gd name="connsiteX43" fmla="*/ 3703854 w 4408098"/>
              <a:gd name="connsiteY43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55131 w 4408098"/>
              <a:gd name="connsiteY22" fmla="*/ 536476 h 4080137"/>
              <a:gd name="connsiteX23" fmla="*/ 3171927 w 4408098"/>
              <a:gd name="connsiteY23" fmla="*/ 573044 h 4080137"/>
              <a:gd name="connsiteX24" fmla="*/ 3081933 w 4408098"/>
              <a:gd name="connsiteY24" fmla="*/ 585033 h 4080137"/>
              <a:gd name="connsiteX25" fmla="*/ 3047076 w 4408098"/>
              <a:gd name="connsiteY25" fmla="*/ 663023 h 4080137"/>
              <a:gd name="connsiteX26" fmla="*/ 3033960 w 4408098"/>
              <a:gd name="connsiteY26" fmla="*/ 739607 h 4080137"/>
              <a:gd name="connsiteX27" fmla="*/ 3059489 w 4408098"/>
              <a:gd name="connsiteY27" fmla="*/ 816893 h 4080137"/>
              <a:gd name="connsiteX28" fmla="*/ 3164333 w 4408098"/>
              <a:gd name="connsiteY28" fmla="*/ 860376 h 4080137"/>
              <a:gd name="connsiteX29" fmla="*/ 3149891 w 4408098"/>
              <a:gd name="connsiteY29" fmla="*/ 973144 h 4080137"/>
              <a:gd name="connsiteX30" fmla="*/ 3237482 w 4408098"/>
              <a:gd name="connsiteY30" fmla="*/ 1085287 h 4080137"/>
              <a:gd name="connsiteX31" fmla="*/ 3104729 w 4408098"/>
              <a:gd name="connsiteY31" fmla="*/ 1073929 h 4080137"/>
              <a:gd name="connsiteX32" fmla="*/ 3053751 w 4408098"/>
              <a:gd name="connsiteY32" fmla="*/ 1078145 h 4080137"/>
              <a:gd name="connsiteX33" fmla="*/ 8627 w 4408098"/>
              <a:gd name="connsiteY33" fmla="*/ 1069518 h 4080137"/>
              <a:gd name="connsiteX34" fmla="*/ 0 w 4408098"/>
              <a:gd name="connsiteY34" fmla="*/ 4019752 h 4080137"/>
              <a:gd name="connsiteX35" fmla="*/ 2984740 w 4408098"/>
              <a:gd name="connsiteY35" fmla="*/ 4028379 h 4080137"/>
              <a:gd name="connsiteX36" fmla="*/ 3114136 w 4408098"/>
              <a:gd name="connsiteY36" fmla="*/ 4080137 h 4080137"/>
              <a:gd name="connsiteX37" fmla="*/ 3286664 w 4408098"/>
              <a:gd name="connsiteY37" fmla="*/ 4037005 h 4080137"/>
              <a:gd name="connsiteX38" fmla="*/ 4408098 w 4408098"/>
              <a:gd name="connsiteY38" fmla="*/ 4054258 h 4080137"/>
              <a:gd name="connsiteX39" fmla="*/ 4339087 w 4408098"/>
              <a:gd name="connsiteY39" fmla="*/ 3510794 h 4080137"/>
              <a:gd name="connsiteX40" fmla="*/ 4246472 w 4408098"/>
              <a:gd name="connsiteY40" fmla="*/ 3448239 h 4080137"/>
              <a:gd name="connsiteX41" fmla="*/ 4263301 w 4408098"/>
              <a:gd name="connsiteY41" fmla="*/ 1482740 h 4080137"/>
              <a:gd name="connsiteX42" fmla="*/ 4257692 w 4408098"/>
              <a:gd name="connsiteY42" fmla="*/ 1058722 h 4080137"/>
              <a:gd name="connsiteX43" fmla="*/ 3703854 w 4408098"/>
              <a:gd name="connsiteY43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55131 w 4408098"/>
              <a:gd name="connsiteY22" fmla="*/ 536476 h 4080137"/>
              <a:gd name="connsiteX23" fmla="*/ 3171927 w 4408098"/>
              <a:gd name="connsiteY23" fmla="*/ 573044 h 4080137"/>
              <a:gd name="connsiteX24" fmla="*/ 3081933 w 4408098"/>
              <a:gd name="connsiteY24" fmla="*/ 585033 h 4080137"/>
              <a:gd name="connsiteX25" fmla="*/ 3047076 w 4408098"/>
              <a:gd name="connsiteY25" fmla="*/ 663023 h 4080137"/>
              <a:gd name="connsiteX26" fmla="*/ 3033960 w 4408098"/>
              <a:gd name="connsiteY26" fmla="*/ 739607 h 4080137"/>
              <a:gd name="connsiteX27" fmla="*/ 3059489 w 4408098"/>
              <a:gd name="connsiteY27" fmla="*/ 816893 h 4080137"/>
              <a:gd name="connsiteX28" fmla="*/ 3164333 w 4408098"/>
              <a:gd name="connsiteY28" fmla="*/ 860376 h 4080137"/>
              <a:gd name="connsiteX29" fmla="*/ 3149891 w 4408098"/>
              <a:gd name="connsiteY29" fmla="*/ 973144 h 4080137"/>
              <a:gd name="connsiteX30" fmla="*/ 3237482 w 4408098"/>
              <a:gd name="connsiteY30" fmla="*/ 1085287 h 4080137"/>
              <a:gd name="connsiteX31" fmla="*/ 3104729 w 4408098"/>
              <a:gd name="connsiteY31" fmla="*/ 1073929 h 4080137"/>
              <a:gd name="connsiteX32" fmla="*/ 3053751 w 4408098"/>
              <a:gd name="connsiteY32" fmla="*/ 1078145 h 4080137"/>
              <a:gd name="connsiteX33" fmla="*/ 8627 w 4408098"/>
              <a:gd name="connsiteY33" fmla="*/ 1069518 h 4080137"/>
              <a:gd name="connsiteX34" fmla="*/ 0 w 4408098"/>
              <a:gd name="connsiteY34" fmla="*/ 4019752 h 4080137"/>
              <a:gd name="connsiteX35" fmla="*/ 2984740 w 4408098"/>
              <a:gd name="connsiteY35" fmla="*/ 4028379 h 4080137"/>
              <a:gd name="connsiteX36" fmla="*/ 3114136 w 4408098"/>
              <a:gd name="connsiteY36" fmla="*/ 4080137 h 4080137"/>
              <a:gd name="connsiteX37" fmla="*/ 3286664 w 4408098"/>
              <a:gd name="connsiteY37" fmla="*/ 4037005 h 4080137"/>
              <a:gd name="connsiteX38" fmla="*/ 4408098 w 4408098"/>
              <a:gd name="connsiteY38" fmla="*/ 4054258 h 4080137"/>
              <a:gd name="connsiteX39" fmla="*/ 4339087 w 4408098"/>
              <a:gd name="connsiteY39" fmla="*/ 3510794 h 4080137"/>
              <a:gd name="connsiteX40" fmla="*/ 4246472 w 4408098"/>
              <a:gd name="connsiteY40" fmla="*/ 3448239 h 4080137"/>
              <a:gd name="connsiteX41" fmla="*/ 4263301 w 4408098"/>
              <a:gd name="connsiteY41" fmla="*/ 1482740 h 4080137"/>
              <a:gd name="connsiteX42" fmla="*/ 4257692 w 4408098"/>
              <a:gd name="connsiteY42" fmla="*/ 1058722 h 4080137"/>
              <a:gd name="connsiteX43" fmla="*/ 3703854 w 4408098"/>
              <a:gd name="connsiteY43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55131 w 4408098"/>
              <a:gd name="connsiteY22" fmla="*/ 536476 h 4080137"/>
              <a:gd name="connsiteX23" fmla="*/ 3171927 w 4408098"/>
              <a:gd name="connsiteY23" fmla="*/ 573044 h 4080137"/>
              <a:gd name="connsiteX24" fmla="*/ 3081933 w 4408098"/>
              <a:gd name="connsiteY24" fmla="*/ 585033 h 4080137"/>
              <a:gd name="connsiteX25" fmla="*/ 3078552 w 4408098"/>
              <a:gd name="connsiteY25" fmla="*/ 595281 h 4080137"/>
              <a:gd name="connsiteX26" fmla="*/ 3047076 w 4408098"/>
              <a:gd name="connsiteY26" fmla="*/ 663023 h 4080137"/>
              <a:gd name="connsiteX27" fmla="*/ 3033960 w 4408098"/>
              <a:gd name="connsiteY27" fmla="*/ 739607 h 4080137"/>
              <a:gd name="connsiteX28" fmla="*/ 3059489 w 4408098"/>
              <a:gd name="connsiteY28" fmla="*/ 81689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55131 w 4408098"/>
              <a:gd name="connsiteY22" fmla="*/ 536476 h 4080137"/>
              <a:gd name="connsiteX23" fmla="*/ 3171927 w 4408098"/>
              <a:gd name="connsiteY23" fmla="*/ 573044 h 4080137"/>
              <a:gd name="connsiteX24" fmla="*/ 3081933 w 4408098"/>
              <a:gd name="connsiteY24" fmla="*/ 585033 h 4080137"/>
              <a:gd name="connsiteX25" fmla="*/ 3078552 w 4408098"/>
              <a:gd name="connsiteY25" fmla="*/ 595281 h 4080137"/>
              <a:gd name="connsiteX26" fmla="*/ 3047076 w 4408098"/>
              <a:gd name="connsiteY26" fmla="*/ 663023 h 4080137"/>
              <a:gd name="connsiteX27" fmla="*/ 3033960 w 4408098"/>
              <a:gd name="connsiteY27" fmla="*/ 73960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55131 w 4408098"/>
              <a:gd name="connsiteY22" fmla="*/ 536476 h 4080137"/>
              <a:gd name="connsiteX23" fmla="*/ 3114777 w 4408098"/>
              <a:gd name="connsiteY23" fmla="*/ 580664 h 4080137"/>
              <a:gd name="connsiteX24" fmla="*/ 3081933 w 4408098"/>
              <a:gd name="connsiteY24" fmla="*/ 585033 h 4080137"/>
              <a:gd name="connsiteX25" fmla="*/ 3078552 w 4408098"/>
              <a:gd name="connsiteY25" fmla="*/ 595281 h 4080137"/>
              <a:gd name="connsiteX26" fmla="*/ 3047076 w 4408098"/>
              <a:gd name="connsiteY26" fmla="*/ 663023 h 4080137"/>
              <a:gd name="connsiteX27" fmla="*/ 3033960 w 4408098"/>
              <a:gd name="connsiteY27" fmla="*/ 73960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14777 w 4408098"/>
              <a:gd name="connsiteY23" fmla="*/ 580664 h 4080137"/>
              <a:gd name="connsiteX24" fmla="*/ 3081933 w 4408098"/>
              <a:gd name="connsiteY24" fmla="*/ 585033 h 4080137"/>
              <a:gd name="connsiteX25" fmla="*/ 3078552 w 4408098"/>
              <a:gd name="connsiteY25" fmla="*/ 595281 h 4080137"/>
              <a:gd name="connsiteX26" fmla="*/ 3047076 w 4408098"/>
              <a:gd name="connsiteY26" fmla="*/ 663023 h 4080137"/>
              <a:gd name="connsiteX27" fmla="*/ 3033960 w 4408098"/>
              <a:gd name="connsiteY27" fmla="*/ 73960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14777 w 4408098"/>
              <a:gd name="connsiteY23" fmla="*/ 580664 h 4080137"/>
              <a:gd name="connsiteX24" fmla="*/ 3081933 w 4408098"/>
              <a:gd name="connsiteY24" fmla="*/ 565983 h 4080137"/>
              <a:gd name="connsiteX25" fmla="*/ 3078552 w 4408098"/>
              <a:gd name="connsiteY25" fmla="*/ 595281 h 4080137"/>
              <a:gd name="connsiteX26" fmla="*/ 3047076 w 4408098"/>
              <a:gd name="connsiteY26" fmla="*/ 663023 h 4080137"/>
              <a:gd name="connsiteX27" fmla="*/ 3033960 w 4408098"/>
              <a:gd name="connsiteY27" fmla="*/ 73960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78552 w 4408098"/>
              <a:gd name="connsiteY25" fmla="*/ 595281 h 4080137"/>
              <a:gd name="connsiteX26" fmla="*/ 3047076 w 4408098"/>
              <a:gd name="connsiteY26" fmla="*/ 663023 h 4080137"/>
              <a:gd name="connsiteX27" fmla="*/ 3033960 w 4408098"/>
              <a:gd name="connsiteY27" fmla="*/ 73960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78552 w 4408098"/>
              <a:gd name="connsiteY25" fmla="*/ 595281 h 4080137"/>
              <a:gd name="connsiteX26" fmla="*/ 3058506 w 4408098"/>
              <a:gd name="connsiteY26" fmla="*/ 659213 h 4080137"/>
              <a:gd name="connsiteX27" fmla="*/ 3033960 w 4408098"/>
              <a:gd name="connsiteY27" fmla="*/ 73960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58506 w 4408098"/>
              <a:gd name="connsiteY26" fmla="*/ 659213 h 4080137"/>
              <a:gd name="connsiteX27" fmla="*/ 3033960 w 4408098"/>
              <a:gd name="connsiteY27" fmla="*/ 73960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33960 w 4408098"/>
              <a:gd name="connsiteY27" fmla="*/ 73960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49098 w 4408098"/>
              <a:gd name="connsiteY4" fmla="*/ 54324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03378 w 4408098"/>
              <a:gd name="connsiteY4" fmla="*/ 547051 h 4080137"/>
              <a:gd name="connsiteX5" fmla="*/ 3741801 w 4408098"/>
              <a:gd name="connsiteY5" fmla="*/ 40348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0075 w 4408098"/>
              <a:gd name="connsiteY3" fmla="*/ 58624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43971 w 4408098"/>
              <a:gd name="connsiteY1" fmla="*/ 83962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4989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60241 w 4408098"/>
              <a:gd name="connsiteY6" fmla="*/ 25707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52621 w 4408098"/>
              <a:gd name="connsiteY6" fmla="*/ 29136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52621 w 4408098"/>
              <a:gd name="connsiteY6" fmla="*/ 291363 h 4080137"/>
              <a:gd name="connsiteX7" fmla="*/ 3659200 w 4408098"/>
              <a:gd name="connsiteY7" fmla="*/ 17182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52621 w 4408098"/>
              <a:gd name="connsiteY6" fmla="*/ 291363 h 4080137"/>
              <a:gd name="connsiteX7" fmla="*/ 3655390 w 4408098"/>
              <a:gd name="connsiteY7" fmla="*/ 183256 h 4080137"/>
              <a:gd name="connsiteX8" fmla="*/ 3540539 w 4408098"/>
              <a:gd name="connsiteY8" fmla="*/ 1641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52621 w 4408098"/>
              <a:gd name="connsiteY6" fmla="*/ 291363 h 4080137"/>
              <a:gd name="connsiteX7" fmla="*/ 3655390 w 4408098"/>
              <a:gd name="connsiteY7" fmla="*/ 183256 h 4080137"/>
              <a:gd name="connsiteX8" fmla="*/ 3521489 w 4408098"/>
              <a:gd name="connsiteY8" fmla="*/ 202274 h 4080137"/>
              <a:gd name="connsiteX9" fmla="*/ 3622587 w 4408098"/>
              <a:gd name="connsiteY9" fmla="*/ 138295 h 4080137"/>
              <a:gd name="connsiteX10" fmla="*/ 3603655 w 4408098"/>
              <a:gd name="connsiteY10" fmla="*/ 15687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52621 w 4408098"/>
              <a:gd name="connsiteY6" fmla="*/ 291363 h 4080137"/>
              <a:gd name="connsiteX7" fmla="*/ 3655390 w 4408098"/>
              <a:gd name="connsiteY7" fmla="*/ 183256 h 4080137"/>
              <a:gd name="connsiteX8" fmla="*/ 3521489 w 4408098"/>
              <a:gd name="connsiteY8" fmla="*/ 202274 h 4080137"/>
              <a:gd name="connsiteX9" fmla="*/ 3622587 w 4408098"/>
              <a:gd name="connsiteY9" fmla="*/ 138295 h 4080137"/>
              <a:gd name="connsiteX10" fmla="*/ 3573175 w 4408098"/>
              <a:gd name="connsiteY10" fmla="*/ 14544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52621 w 4408098"/>
              <a:gd name="connsiteY6" fmla="*/ 291363 h 4080137"/>
              <a:gd name="connsiteX7" fmla="*/ 3655390 w 4408098"/>
              <a:gd name="connsiteY7" fmla="*/ 183256 h 4080137"/>
              <a:gd name="connsiteX8" fmla="*/ 3521489 w 4408098"/>
              <a:gd name="connsiteY8" fmla="*/ 202274 h 4080137"/>
              <a:gd name="connsiteX9" fmla="*/ 3607347 w 4408098"/>
              <a:gd name="connsiteY9" fmla="*/ 123055 h 4080137"/>
              <a:gd name="connsiteX10" fmla="*/ 3573175 w 4408098"/>
              <a:gd name="connsiteY10" fmla="*/ 145444 h 4080137"/>
              <a:gd name="connsiteX11" fmla="*/ 3645656 w 4408098"/>
              <a:gd name="connsiteY11" fmla="*/ 9789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52621 w 4408098"/>
              <a:gd name="connsiteY6" fmla="*/ 291363 h 4080137"/>
              <a:gd name="connsiteX7" fmla="*/ 3655390 w 4408098"/>
              <a:gd name="connsiteY7" fmla="*/ 183256 h 4080137"/>
              <a:gd name="connsiteX8" fmla="*/ 3521489 w 4408098"/>
              <a:gd name="connsiteY8" fmla="*/ 202274 h 4080137"/>
              <a:gd name="connsiteX9" fmla="*/ 3607347 w 4408098"/>
              <a:gd name="connsiteY9" fmla="*/ 123055 h 4080137"/>
              <a:gd name="connsiteX10" fmla="*/ 3573175 w 4408098"/>
              <a:gd name="connsiteY10" fmla="*/ 145444 h 4080137"/>
              <a:gd name="connsiteX11" fmla="*/ 3626606 w 4408098"/>
              <a:gd name="connsiteY11" fmla="*/ 94084 h 4080137"/>
              <a:gd name="connsiteX12" fmla="*/ 362637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52621 w 4408098"/>
              <a:gd name="connsiteY6" fmla="*/ 291363 h 4080137"/>
              <a:gd name="connsiteX7" fmla="*/ 3655390 w 4408098"/>
              <a:gd name="connsiteY7" fmla="*/ 183256 h 4080137"/>
              <a:gd name="connsiteX8" fmla="*/ 3521489 w 4408098"/>
              <a:gd name="connsiteY8" fmla="*/ 202274 h 4080137"/>
              <a:gd name="connsiteX9" fmla="*/ 3607347 w 4408098"/>
              <a:gd name="connsiteY9" fmla="*/ 123055 h 4080137"/>
              <a:gd name="connsiteX10" fmla="*/ 3573175 w 4408098"/>
              <a:gd name="connsiteY10" fmla="*/ 145444 h 4080137"/>
              <a:gd name="connsiteX11" fmla="*/ 3626606 w 4408098"/>
              <a:gd name="connsiteY11" fmla="*/ 94084 h 4080137"/>
              <a:gd name="connsiteX12" fmla="*/ 360732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389127 w 4408098"/>
              <a:gd name="connsiteY15" fmla="*/ 2755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52621 w 4408098"/>
              <a:gd name="connsiteY6" fmla="*/ 291363 h 4080137"/>
              <a:gd name="connsiteX7" fmla="*/ 3655390 w 4408098"/>
              <a:gd name="connsiteY7" fmla="*/ 183256 h 4080137"/>
              <a:gd name="connsiteX8" fmla="*/ 3521489 w 4408098"/>
              <a:gd name="connsiteY8" fmla="*/ 202274 h 4080137"/>
              <a:gd name="connsiteX9" fmla="*/ 3607347 w 4408098"/>
              <a:gd name="connsiteY9" fmla="*/ 123055 h 4080137"/>
              <a:gd name="connsiteX10" fmla="*/ 3573175 w 4408098"/>
              <a:gd name="connsiteY10" fmla="*/ 145444 h 4080137"/>
              <a:gd name="connsiteX11" fmla="*/ 3626606 w 4408098"/>
              <a:gd name="connsiteY11" fmla="*/ 94084 h 4080137"/>
              <a:gd name="connsiteX12" fmla="*/ 360732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400557 w 4408098"/>
              <a:gd name="connsiteY15" fmla="*/ 38987 h 4080137"/>
              <a:gd name="connsiteX16" fmla="*/ 3360283 w 4408098"/>
              <a:gd name="connsiteY16" fmla="*/ 74788 h 4080137"/>
              <a:gd name="connsiteX17" fmla="*/ 334097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  <a:gd name="connsiteX0" fmla="*/ 3703854 w 4408098"/>
              <a:gd name="connsiteY0" fmla="*/ 1063484 h 4080137"/>
              <a:gd name="connsiteX1" fmla="*/ 3736351 w 4408098"/>
              <a:gd name="connsiteY1" fmla="*/ 820571 h 4080137"/>
              <a:gd name="connsiteX2" fmla="*/ 3800068 w 4408098"/>
              <a:gd name="connsiteY2" fmla="*/ 706308 h 4080137"/>
              <a:gd name="connsiteX3" fmla="*/ 3803885 w 4408098"/>
              <a:gd name="connsiteY3" fmla="*/ 582432 h 4080137"/>
              <a:gd name="connsiteX4" fmla="*/ 3703378 w 4408098"/>
              <a:gd name="connsiteY4" fmla="*/ 547051 h 4080137"/>
              <a:gd name="connsiteX5" fmla="*/ 3722751 w 4408098"/>
              <a:gd name="connsiteY5" fmla="*/ 395865 h 4080137"/>
              <a:gd name="connsiteX6" fmla="*/ 3652621 w 4408098"/>
              <a:gd name="connsiteY6" fmla="*/ 291363 h 4080137"/>
              <a:gd name="connsiteX7" fmla="*/ 3655390 w 4408098"/>
              <a:gd name="connsiteY7" fmla="*/ 183256 h 4080137"/>
              <a:gd name="connsiteX8" fmla="*/ 3521489 w 4408098"/>
              <a:gd name="connsiteY8" fmla="*/ 202274 h 4080137"/>
              <a:gd name="connsiteX9" fmla="*/ 3607347 w 4408098"/>
              <a:gd name="connsiteY9" fmla="*/ 123055 h 4080137"/>
              <a:gd name="connsiteX10" fmla="*/ 3573175 w 4408098"/>
              <a:gd name="connsiteY10" fmla="*/ 145444 h 4080137"/>
              <a:gd name="connsiteX11" fmla="*/ 3626606 w 4408098"/>
              <a:gd name="connsiteY11" fmla="*/ 94084 h 4080137"/>
              <a:gd name="connsiteX12" fmla="*/ 3607323 w 4408098"/>
              <a:gd name="connsiteY12" fmla="*/ 52031 h 4080137"/>
              <a:gd name="connsiteX13" fmla="*/ 3522504 w 4408098"/>
              <a:gd name="connsiteY13" fmla="*/ 0 h 4080137"/>
              <a:gd name="connsiteX14" fmla="*/ 3463524 w 4408098"/>
              <a:gd name="connsiteY14" fmla="*/ 19633 h 4080137"/>
              <a:gd name="connsiteX15" fmla="*/ 3400557 w 4408098"/>
              <a:gd name="connsiteY15" fmla="*/ 38987 h 4080137"/>
              <a:gd name="connsiteX16" fmla="*/ 3360283 w 4408098"/>
              <a:gd name="connsiteY16" fmla="*/ 74788 h 4080137"/>
              <a:gd name="connsiteX17" fmla="*/ 3325731 w 4408098"/>
              <a:gd name="connsiteY17" fmla="*/ 107468 h 4080137"/>
              <a:gd name="connsiteX18" fmla="*/ 3276985 w 4408098"/>
              <a:gd name="connsiteY18" fmla="*/ 142277 h 4080137"/>
              <a:gd name="connsiteX19" fmla="*/ 3214069 w 4408098"/>
              <a:gd name="connsiteY19" fmla="*/ 228868 h 4080137"/>
              <a:gd name="connsiteX20" fmla="*/ 3173692 w 4408098"/>
              <a:gd name="connsiteY20" fmla="*/ 341011 h 4080137"/>
              <a:gd name="connsiteX21" fmla="*/ 3146105 w 4408098"/>
              <a:gd name="connsiteY21" fmla="*/ 464888 h 4080137"/>
              <a:gd name="connsiteX22" fmla="*/ 3139891 w 4408098"/>
              <a:gd name="connsiteY22" fmla="*/ 547906 h 4080137"/>
              <a:gd name="connsiteX23" fmla="*/ 3126207 w 4408098"/>
              <a:gd name="connsiteY23" fmla="*/ 561614 h 4080137"/>
              <a:gd name="connsiteX24" fmla="*/ 3081933 w 4408098"/>
              <a:gd name="connsiteY24" fmla="*/ 565983 h 4080137"/>
              <a:gd name="connsiteX25" fmla="*/ 3067122 w 4408098"/>
              <a:gd name="connsiteY25" fmla="*/ 599091 h 4080137"/>
              <a:gd name="connsiteX26" fmla="*/ 3047076 w 4408098"/>
              <a:gd name="connsiteY26" fmla="*/ 666833 h 4080137"/>
              <a:gd name="connsiteX27" fmla="*/ 3045390 w 4408098"/>
              <a:gd name="connsiteY27" fmla="*/ 747227 h 4080137"/>
              <a:gd name="connsiteX28" fmla="*/ 3082349 w 4408098"/>
              <a:gd name="connsiteY28" fmla="*/ 835943 h 4080137"/>
              <a:gd name="connsiteX29" fmla="*/ 3164333 w 4408098"/>
              <a:gd name="connsiteY29" fmla="*/ 860376 h 4080137"/>
              <a:gd name="connsiteX30" fmla="*/ 3161321 w 4408098"/>
              <a:gd name="connsiteY30" fmla="*/ 973144 h 4080137"/>
              <a:gd name="connsiteX31" fmla="*/ 3237482 w 4408098"/>
              <a:gd name="connsiteY31" fmla="*/ 1085287 h 4080137"/>
              <a:gd name="connsiteX32" fmla="*/ 3104729 w 4408098"/>
              <a:gd name="connsiteY32" fmla="*/ 1073929 h 4080137"/>
              <a:gd name="connsiteX33" fmla="*/ 3053751 w 4408098"/>
              <a:gd name="connsiteY33" fmla="*/ 1078145 h 4080137"/>
              <a:gd name="connsiteX34" fmla="*/ 8627 w 4408098"/>
              <a:gd name="connsiteY34" fmla="*/ 1069518 h 4080137"/>
              <a:gd name="connsiteX35" fmla="*/ 0 w 4408098"/>
              <a:gd name="connsiteY35" fmla="*/ 4019752 h 4080137"/>
              <a:gd name="connsiteX36" fmla="*/ 2984740 w 4408098"/>
              <a:gd name="connsiteY36" fmla="*/ 4028379 h 4080137"/>
              <a:gd name="connsiteX37" fmla="*/ 3114136 w 4408098"/>
              <a:gd name="connsiteY37" fmla="*/ 4080137 h 4080137"/>
              <a:gd name="connsiteX38" fmla="*/ 3286664 w 4408098"/>
              <a:gd name="connsiteY38" fmla="*/ 4037005 h 4080137"/>
              <a:gd name="connsiteX39" fmla="*/ 4408098 w 4408098"/>
              <a:gd name="connsiteY39" fmla="*/ 4054258 h 4080137"/>
              <a:gd name="connsiteX40" fmla="*/ 4339087 w 4408098"/>
              <a:gd name="connsiteY40" fmla="*/ 3510794 h 4080137"/>
              <a:gd name="connsiteX41" fmla="*/ 4246472 w 4408098"/>
              <a:gd name="connsiteY41" fmla="*/ 3448239 h 4080137"/>
              <a:gd name="connsiteX42" fmla="*/ 4263301 w 4408098"/>
              <a:gd name="connsiteY42" fmla="*/ 1482740 h 4080137"/>
              <a:gd name="connsiteX43" fmla="*/ 4257692 w 4408098"/>
              <a:gd name="connsiteY43" fmla="*/ 1058722 h 4080137"/>
              <a:gd name="connsiteX44" fmla="*/ 3703854 w 4408098"/>
              <a:gd name="connsiteY44" fmla="*/ 1063484 h 408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08098" h="4080137">
                <a:moveTo>
                  <a:pt x="3703854" y="1063484"/>
                </a:moveTo>
                <a:lnTo>
                  <a:pt x="3736351" y="820571"/>
                </a:lnTo>
                <a:lnTo>
                  <a:pt x="3800068" y="706308"/>
                </a:lnTo>
                <a:cubicBezTo>
                  <a:pt x="3800070" y="666286"/>
                  <a:pt x="3803883" y="622454"/>
                  <a:pt x="3803885" y="582432"/>
                </a:cubicBezTo>
                <a:cubicBezTo>
                  <a:pt x="3779997" y="562582"/>
                  <a:pt x="3735541" y="550351"/>
                  <a:pt x="3703378" y="547051"/>
                </a:cubicBezTo>
                <a:lnTo>
                  <a:pt x="3722751" y="395865"/>
                </a:lnTo>
                <a:lnTo>
                  <a:pt x="3652621" y="291363"/>
                </a:lnTo>
                <a:cubicBezTo>
                  <a:pt x="3671979" y="232415"/>
                  <a:pt x="3680562" y="206155"/>
                  <a:pt x="3655390" y="183256"/>
                </a:cubicBezTo>
                <a:lnTo>
                  <a:pt x="3521489" y="202274"/>
                </a:lnTo>
                <a:lnTo>
                  <a:pt x="3607347" y="123055"/>
                </a:lnTo>
                <a:lnTo>
                  <a:pt x="3573175" y="145444"/>
                </a:lnTo>
                <a:cubicBezTo>
                  <a:pt x="3617517" y="110613"/>
                  <a:pt x="3582264" y="128915"/>
                  <a:pt x="3626606" y="94084"/>
                </a:cubicBezTo>
                <a:cubicBezTo>
                  <a:pt x="3626528" y="80066"/>
                  <a:pt x="3607401" y="66049"/>
                  <a:pt x="3607323" y="52031"/>
                </a:cubicBezTo>
                <a:lnTo>
                  <a:pt x="3522504" y="0"/>
                </a:lnTo>
                <a:lnTo>
                  <a:pt x="3463524" y="19633"/>
                </a:lnTo>
                <a:cubicBezTo>
                  <a:pt x="3473204" y="8483"/>
                  <a:pt x="3390877" y="50137"/>
                  <a:pt x="3400557" y="38987"/>
                </a:cubicBezTo>
                <a:lnTo>
                  <a:pt x="3360283" y="74788"/>
                </a:lnTo>
                <a:lnTo>
                  <a:pt x="3325731" y="107468"/>
                </a:lnTo>
                <a:lnTo>
                  <a:pt x="3276985" y="142277"/>
                </a:lnTo>
                <a:lnTo>
                  <a:pt x="3214069" y="228868"/>
                </a:lnTo>
                <a:lnTo>
                  <a:pt x="3173692" y="341011"/>
                </a:lnTo>
                <a:cubicBezTo>
                  <a:pt x="3172990" y="378275"/>
                  <a:pt x="3146807" y="427624"/>
                  <a:pt x="3146105" y="464888"/>
                </a:cubicBezTo>
                <a:cubicBezTo>
                  <a:pt x="3134538" y="500968"/>
                  <a:pt x="3147652" y="531785"/>
                  <a:pt x="3139891" y="547906"/>
                </a:cubicBezTo>
                <a:cubicBezTo>
                  <a:pt x="3132130" y="564027"/>
                  <a:pt x="3098620" y="557659"/>
                  <a:pt x="3126207" y="561614"/>
                </a:cubicBezTo>
                <a:lnTo>
                  <a:pt x="3081933" y="565983"/>
                </a:lnTo>
                <a:cubicBezTo>
                  <a:pt x="3078266" y="571939"/>
                  <a:pt x="3070789" y="593135"/>
                  <a:pt x="3067122" y="599091"/>
                </a:cubicBezTo>
                <a:lnTo>
                  <a:pt x="3047076" y="666833"/>
                </a:lnTo>
                <a:lnTo>
                  <a:pt x="3045390" y="747227"/>
                </a:lnTo>
                <a:lnTo>
                  <a:pt x="3082349" y="835943"/>
                </a:lnTo>
                <a:lnTo>
                  <a:pt x="3164333" y="860376"/>
                </a:lnTo>
                <a:lnTo>
                  <a:pt x="3161321" y="973144"/>
                </a:lnTo>
                <a:lnTo>
                  <a:pt x="3237482" y="1085287"/>
                </a:lnTo>
                <a:lnTo>
                  <a:pt x="3104729" y="1073929"/>
                </a:lnTo>
                <a:lnTo>
                  <a:pt x="3053751" y="1078145"/>
                </a:lnTo>
                <a:lnTo>
                  <a:pt x="8627" y="1069518"/>
                </a:lnTo>
                <a:cubicBezTo>
                  <a:pt x="5751" y="2052929"/>
                  <a:pt x="2876" y="3036341"/>
                  <a:pt x="0" y="4019752"/>
                </a:cubicBezTo>
                <a:lnTo>
                  <a:pt x="2984740" y="4028379"/>
                </a:lnTo>
                <a:lnTo>
                  <a:pt x="3114136" y="4080137"/>
                </a:lnTo>
                <a:lnTo>
                  <a:pt x="3286664" y="4037005"/>
                </a:lnTo>
                <a:lnTo>
                  <a:pt x="4408098" y="4054258"/>
                </a:lnTo>
                <a:lnTo>
                  <a:pt x="4339087" y="3510794"/>
                </a:lnTo>
                <a:lnTo>
                  <a:pt x="4246472" y="3448239"/>
                </a:lnTo>
                <a:lnTo>
                  <a:pt x="4263301" y="1482740"/>
                </a:lnTo>
                <a:cubicBezTo>
                  <a:pt x="4261431" y="1341401"/>
                  <a:pt x="4259562" y="1200061"/>
                  <a:pt x="4257692" y="1058722"/>
                </a:cubicBezTo>
                <a:lnTo>
                  <a:pt x="3703854" y="106348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3890" y="1474595"/>
            <a:ext cx="424010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God’s Love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80528" y="1441929"/>
            <a:ext cx="56802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Faith in Action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321050"/>
            <a:ext cx="6715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5400" y="23813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A education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0"/>
            <a:ext cx="4951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 descr="SA education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81075"/>
            <a:ext cx="3887787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fjohnson\Local Settings\Temp\Temporary Internet Files\Content.IE5\N6WV564T\MC900339552[1].wmf"/>
          <p:cNvPicPr/>
          <p:nvPr/>
        </p:nvPicPr>
        <p:blipFill>
          <a:blip r:embed="rId5" cstate="screen">
            <a:duotone>
              <a:prstClr val="black"/>
              <a:srgbClr val="99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439852"/>
            <a:ext cx="1454785" cy="148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Documents and Settings\fjohnson\Local Settings\Temp\Temporary Internet Files\Content.IE5\PMGRVT3Z\MC9003392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409950"/>
            <a:ext cx="1447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319838" y="3359150"/>
            <a:ext cx="1401762" cy="1577975"/>
            <a:chOff x="0" y="0"/>
            <a:chExt cx="907576" cy="907576"/>
          </a:xfrm>
        </p:grpSpPr>
        <p:pic>
          <p:nvPicPr>
            <p:cNvPr id="9" name="Picture 8" descr="C:\Documents and Settings\fjohnson\Local Settings\Temp\Temporary Internet Files\Content.IE5\N6WV564T\MC900241171[1].wmf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576" cy="907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\\ukad.salvationarmy.org.uk\clipart\Black &amp; White\Microsoft Clip Organizer\MCj03073600000[1].wmf"/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1154"/>
            <a:stretch/>
          </p:blipFill>
          <p:spPr bwMode="auto">
            <a:xfrm>
              <a:off x="54591" y="47767"/>
              <a:ext cx="812042" cy="7710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\\ukad.salvationarmy.org.uk\clipart\Buildings\Microsoft Clip Organizer\MCj0339110000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409950"/>
            <a:ext cx="14208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5400" y="23813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C:\Documents and Settings\fjohnson\Local Settings\Temp\Temporary Internet Files\Content.IE5\N6WV564T\MC900339552[1].wmf"/>
          <p:cNvPicPr/>
          <p:nvPr/>
        </p:nvPicPr>
        <p:blipFill>
          <a:blip r:embed="rId2" cstate="print">
            <a:duotone>
              <a:prstClr val="black"/>
              <a:srgbClr val="99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108011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6" descr="C:\Documents and Settings\fjohnson\Local Settings\Temp\Temporary Internet Files\Content.IE5\PMGRVT3Z\MC90033925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173038" y="5054600"/>
            <a:ext cx="1085850" cy="1046163"/>
            <a:chOff x="0" y="0"/>
            <a:chExt cx="907576" cy="907576"/>
          </a:xfrm>
        </p:grpSpPr>
        <p:pic>
          <p:nvPicPr>
            <p:cNvPr id="9" name="Picture 8" descr="C:\Documents and Settings\fjohnson\Local Settings\Temp\Temporary Internet Files\Content.IE5\N6WV564T\MC900241171[1].wmf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576" cy="907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\\ukad.salvationarmy.org.uk\clipart\Black &amp; White\Microsoft Clip Organizer\MCj03073600000[1].wmf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54"/>
            <a:stretch/>
          </p:blipFill>
          <p:spPr bwMode="auto">
            <a:xfrm>
              <a:off x="54591" y="47767"/>
              <a:ext cx="812042" cy="7710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46" name="Picture 10" descr="\\ukad.salvationarmy.org.uk\clipart\Buildings\Microsoft Clip Organizer\MCj0339110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800475"/>
            <a:ext cx="10541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SA education_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53988"/>
            <a:ext cx="4824413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419225" y="3992563"/>
            <a:ext cx="1905000" cy="2233612"/>
          </a:xfrm>
          <a:prstGeom prst="roundRect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Trebuchet MS" pitchFamily="34" charset="0"/>
              </a:rPr>
              <a:t>Match the cards to the Faith in Action.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03713" y="2171700"/>
            <a:ext cx="3600450" cy="116998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303713" y="3341688"/>
            <a:ext cx="3600450" cy="99377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332288" y="1090613"/>
            <a:ext cx="3600450" cy="1081087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5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78463"/>
            <a:ext cx="928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" grpId="1" animBg="1"/>
      <p:bldP spid="2" grpId="2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322</Words>
  <Application>Microsoft Office PowerPoint</Application>
  <PresentationFormat>On-screen Show (4:3)</PresentationFormat>
  <Paragraphs>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128</cp:revision>
  <cp:lastPrinted>2013-08-28T13:14:36Z</cp:lastPrinted>
  <dcterms:created xsi:type="dcterms:W3CDTF">2013-04-15T08:44:26Z</dcterms:created>
  <dcterms:modified xsi:type="dcterms:W3CDTF">2019-11-25T11:37:41Z</dcterms:modified>
</cp:coreProperties>
</file>