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40" r:id="rId2"/>
    <p:sldId id="296" r:id="rId3"/>
    <p:sldId id="341" r:id="rId4"/>
    <p:sldId id="343" r:id="rId5"/>
    <p:sldId id="345" r:id="rId6"/>
    <p:sldId id="338" r:id="rId7"/>
    <p:sldId id="346" r:id="rId8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9933FF"/>
    <a:srgbClr val="6600CC"/>
    <a:srgbClr val="017B93"/>
    <a:srgbClr val="006576"/>
    <a:srgbClr val="FFFF99"/>
    <a:srgbClr val="FFFFC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3622" autoAdjust="0"/>
  </p:normalViewPr>
  <p:slideViewPr>
    <p:cSldViewPr>
      <p:cViewPr varScale="1">
        <p:scale>
          <a:sx n="64" d="100"/>
          <a:sy n="64" d="100"/>
        </p:scale>
        <p:origin x="13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9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66EF6B-BE5C-4FBB-B99C-A61D3DE2F74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C7FC39-229C-4EA8-8257-536C1D3CD21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1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43F059-C5F9-492F-815C-49F9A4A5C4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942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6FA6FF-5C5C-426F-B0AA-5F2B33157BA1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71450"/>
            <a:ext cx="92583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3964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 rot="21329635">
            <a:off x="542925" y="2446338"/>
            <a:ext cx="4464050" cy="3717925"/>
          </a:xfrm>
          <a:prstGeom prst="roundRect">
            <a:avLst/>
          </a:prstGeom>
          <a:solidFill>
            <a:srgbClr val="FFFF00"/>
          </a:solidFill>
          <a:ln w="508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24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24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24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OR FALSE?</a:t>
            </a:r>
          </a:p>
          <a:p>
            <a:pPr algn="ctr">
              <a:defRPr/>
            </a:pPr>
            <a:endParaRPr lang="en-GB" sz="24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buFontTx/>
              <a:buAutoNum type="arabicParenR"/>
              <a:defRPr/>
            </a:pPr>
            <a:r>
              <a:rPr lang="en-GB" sz="2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one in four children live in poverty in the UK.</a:t>
            </a:r>
          </a:p>
          <a:p>
            <a:pPr algn="ctr">
              <a:defRPr/>
            </a:pPr>
            <a:endParaRPr lang="en-GB" sz="24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GB" sz="2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Children live in poverty in the UK because their parents don’t work.</a:t>
            </a:r>
            <a:endParaRPr lang="en-GB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GB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 rot="21238930">
            <a:off x="4721225" y="3013075"/>
            <a:ext cx="3089275" cy="588963"/>
          </a:xfrm>
          <a:prstGeom prst="roundRect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TRUE – that’s 3.5 million children</a:t>
            </a:r>
          </a:p>
        </p:txBody>
      </p:sp>
      <p:sp>
        <p:nvSpPr>
          <p:cNvPr id="5" name="Rounded Rectangle 4"/>
          <p:cNvSpPr/>
          <p:nvPr/>
        </p:nvSpPr>
        <p:spPr>
          <a:xfrm rot="21238930">
            <a:off x="4806950" y="4064000"/>
            <a:ext cx="3944938" cy="1549400"/>
          </a:xfrm>
          <a:prstGeom prst="roundRect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FALSE – 66 per cent </a:t>
            </a:r>
            <a:r>
              <a:rPr lang="en-GB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of </a:t>
            </a:r>
            <a:r>
              <a:rPr lang="en-GB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children growing up in poverty live in a family where at least one member works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80975" y="6353175"/>
            <a:ext cx="9793288" cy="504825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03" name="TextBox 5"/>
          <p:cNvSpPr txBox="1">
            <a:spLocks noChangeArrowheads="1"/>
          </p:cNvSpPr>
          <p:nvPr/>
        </p:nvSpPr>
        <p:spPr bwMode="auto">
          <a:xfrm>
            <a:off x="827088" y="64531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bg1"/>
                </a:solidFill>
              </a:rPr>
              <a:t>Source – Child Poverty Action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03648" y="2420886"/>
            <a:ext cx="7128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solidFill>
                    <a:srgbClr val="CC00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LESSON</a:t>
            </a:r>
            <a:r>
              <a:rPr lang="en-GB" altLang="en-US" sz="6000" b="1" dirty="0">
                <a:ln w="28575">
                  <a:solidFill>
                    <a:srgbClr val="FFFF9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GB" altLang="en-US" sz="6000" b="1" dirty="0" smtClean="0">
                <a:ln w="28575">
                  <a:solidFill>
                    <a:srgbClr val="CC00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OUTCOMES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681038" y="3436938"/>
            <a:ext cx="81375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Trebuchet MS" panose="020B0603020202020204" pitchFamily="34" charset="0"/>
              </a:rPr>
              <a:t>To understand and be able to explain what poverty is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Trebuchet MS" panose="020B0603020202020204" pitchFamily="34" charset="0"/>
              </a:rPr>
              <a:t>To be able to explain the work of The Salvation Army in response to poverty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Trebuchet MS" panose="020B0603020202020204" pitchFamily="34" charset="0"/>
              </a:rPr>
              <a:t>To be able to explain the beliefs and teachings behind The Salvation Army’s motivation to fight against poverty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/>
          <a:srcRect t="-11255" b="-8744"/>
          <a:stretch/>
        </p:blipFill>
        <p:spPr bwMode="auto">
          <a:xfrm>
            <a:off x="-1368425" y="1484313"/>
            <a:ext cx="10915650" cy="7127875"/>
          </a:xfrm>
          <a:prstGeom prst="rect">
            <a:avLst/>
          </a:prstGeom>
          <a:gradFill>
            <a:gsLst>
              <a:gs pos="100000">
                <a:schemeClr val="accent1">
                  <a:shade val="30000"/>
                  <a:satMod val="115000"/>
                  <a:alpha val="0"/>
                </a:schemeClr>
              </a:gs>
              <a:gs pos="57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364088" y="2276872"/>
            <a:ext cx="3848753" cy="1800200"/>
          </a:xfrm>
          <a:prstGeom prst="rect">
            <a:avLst/>
          </a:prstGeom>
          <a:solidFill>
            <a:srgbClr val="CC00FF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POVERTY </a:t>
            </a:r>
          </a:p>
          <a:p>
            <a:pPr algn="ctr">
              <a:defRPr/>
            </a:pPr>
            <a:r>
              <a:rPr lang="en-GB" sz="6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IS….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2133600"/>
            <a:ext cx="93964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 rot="21325162">
            <a:off x="762000" y="2049463"/>
            <a:ext cx="3455988" cy="4826000"/>
          </a:xfrm>
          <a:prstGeom prst="roundRect">
            <a:avLst/>
          </a:prstGeom>
          <a:solidFill>
            <a:srgbClr val="FFFF00"/>
          </a:solidFill>
          <a:ln w="508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one new thing you have learned today.</a:t>
            </a:r>
          </a:p>
        </p:txBody>
      </p:sp>
      <p:sp>
        <p:nvSpPr>
          <p:cNvPr id="4" name="Rounded Rectangle 3"/>
          <p:cNvSpPr/>
          <p:nvPr/>
        </p:nvSpPr>
        <p:spPr>
          <a:xfrm rot="277111">
            <a:off x="4597400" y="2246313"/>
            <a:ext cx="4233863" cy="4433887"/>
          </a:xfrm>
          <a:prstGeom prst="roundRect">
            <a:avLst/>
          </a:prstGeom>
          <a:solidFill>
            <a:srgbClr val="FFFF00"/>
          </a:solidFill>
          <a:ln w="508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</a:t>
            </a:r>
          </a:p>
          <a:p>
            <a:pPr algn="ctr">
              <a:defRPr/>
            </a:pPr>
            <a:r>
              <a:rPr lang="en-GB" sz="44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responsibility to help poor people?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3124200"/>
            <a:ext cx="9650413" cy="1233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694863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 rot="21325162">
            <a:off x="527050" y="2841625"/>
            <a:ext cx="7067550" cy="3563938"/>
          </a:xfrm>
          <a:prstGeom prst="roundRect">
            <a:avLst/>
          </a:prstGeom>
          <a:solidFill>
            <a:srgbClr val="CC00FF"/>
          </a:solidFill>
          <a:ln w="508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Biblical teachings about poverty</a:t>
            </a:r>
          </a:p>
          <a:p>
            <a:pPr algn="ctr">
              <a:defRPr/>
            </a:pP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The Salvation Army’s actions to fight against poverty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188913"/>
            <a:ext cx="10521951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014413" y="184150"/>
            <a:ext cx="6691312" cy="4473575"/>
          </a:xfrm>
          <a:prstGeom prst="roundRect">
            <a:avLst/>
          </a:prstGeom>
          <a:solidFill>
            <a:srgbClr val="CC00F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  <a:latin typeface="Trebuchet MS" panose="020B0603020202020204" pitchFamily="34" charset="0"/>
              </a:rPr>
              <a:t>‘I have come that they may have life, and have it to the full.’</a:t>
            </a:r>
          </a:p>
          <a:p>
            <a:pPr>
              <a:defRPr/>
            </a:pPr>
            <a:endParaRPr lang="en-GB" sz="32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  <a:latin typeface="Trebuchet MS" panose="020B0603020202020204" pitchFamily="34" charset="0"/>
              </a:rPr>
              <a:t>Jesus, John 10:10 (</a:t>
            </a:r>
            <a:r>
              <a:rPr lang="en-GB" sz="3200" b="1" dirty="0">
                <a:solidFill>
                  <a:srgbClr val="FFFF00"/>
                </a:solidFill>
                <a:latin typeface="Trebuchet MS" panose="020B0603020202020204" pitchFamily="34" charset="0"/>
              </a:rPr>
              <a:t>NIV)</a:t>
            </a:r>
            <a:endParaRPr lang="en-GB" sz="32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565400"/>
            <a:ext cx="254317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03648" y="2420886"/>
            <a:ext cx="7128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6000" b="1" dirty="0" smtClean="0">
                <a:ln w="28575">
                  <a:solidFill>
                    <a:srgbClr val="CC00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LESSON</a:t>
            </a:r>
            <a:r>
              <a:rPr lang="en-GB" altLang="en-US" sz="6000" b="1" dirty="0">
                <a:ln w="28575">
                  <a:solidFill>
                    <a:srgbClr val="FFFF9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GB" altLang="en-US" sz="6000" b="1" dirty="0" smtClean="0">
                <a:ln w="28575">
                  <a:solidFill>
                    <a:srgbClr val="CC00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OUTCOMES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81038" y="3436938"/>
            <a:ext cx="81375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Trebuchet MS" panose="020B0603020202020204" pitchFamily="34" charset="0"/>
              </a:rPr>
              <a:t>To understand and be able to explain what poverty is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Trebuchet MS" panose="020B0603020202020204" pitchFamily="34" charset="0"/>
              </a:rPr>
              <a:t>To be able to explain the work of The Salvation Army in response to poverty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FFFF00"/>
                </a:solidFill>
                <a:latin typeface="Trebuchet MS" panose="020B0603020202020204" pitchFamily="34" charset="0"/>
              </a:rPr>
              <a:t>To be able to explain the beliefs and teachings behind The Salvation Army’s motivation to fight against poverty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5908</TotalTime>
  <Words>217</Words>
  <Application>Microsoft Office PowerPoint</Application>
  <PresentationFormat>On-screen Show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Shelley Drake</dc:creator>
  <cp:lastModifiedBy>Rebecca A.</cp:lastModifiedBy>
  <cp:revision>160</cp:revision>
  <cp:lastPrinted>2014-02-26T15:46:47Z</cp:lastPrinted>
  <dcterms:created xsi:type="dcterms:W3CDTF">2010-12-06T12:26:21Z</dcterms:created>
  <dcterms:modified xsi:type="dcterms:W3CDTF">2019-11-26T10:18:10Z</dcterms:modified>
</cp:coreProperties>
</file>