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32" y="-15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96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0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4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6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1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4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4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0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N:\Mission Service\Resources\Vision and Commitment Sunday\2020\Design\Word ppt templates\SA_V&amp;C 2020_PP bg_16.9_v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0"/>
            <a:ext cx="9166981" cy="514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N:\Mission Service\Resources\Vision and Commitment Sunday\2020\Design\Word ppt templates\SA_V&amp;C 2020_PP_Title slide_16.9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80512" cy="51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3833" y="1536266"/>
            <a:ext cx="7267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Titles </a:t>
            </a:r>
            <a:r>
              <a:rPr lang="mr-IN" sz="4000" b="1" dirty="0" smtClean="0">
                <a:latin typeface="Trebuchet MS"/>
                <a:cs typeface="Trebuchet MS"/>
              </a:rPr>
              <a:t>–</a:t>
            </a:r>
            <a:r>
              <a:rPr lang="en-US" sz="4000" b="1" dirty="0" smtClean="0">
                <a:latin typeface="Trebuchet MS"/>
                <a:cs typeface="Trebuchet MS"/>
              </a:rPr>
              <a:t> Trebuchet Bold (40pt)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9876" y="2167780"/>
            <a:ext cx="4200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Content </a:t>
            </a:r>
            <a:r>
              <a:rPr lang="mr-IN" sz="2000" dirty="0" smtClean="0">
                <a:latin typeface="Trebuchet MS"/>
                <a:cs typeface="Trebuchet MS"/>
              </a:rPr>
              <a:t>–</a:t>
            </a:r>
            <a:r>
              <a:rPr lang="en-US" sz="2000" dirty="0" smtClean="0">
                <a:latin typeface="Trebuchet MS"/>
                <a:cs typeface="Trebuchet MS"/>
              </a:rPr>
              <a:t> Trebuchet Regular (20pt)</a:t>
            </a:r>
          </a:p>
        </p:txBody>
      </p:sp>
    </p:spTree>
    <p:extLst>
      <p:ext uri="{BB962C8B-B14F-4D97-AF65-F5344CB8AC3E}">
        <p14:creationId xmlns:p14="http://schemas.microsoft.com/office/powerpoint/2010/main" val="1603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14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The Salvation Army</cp:lastModifiedBy>
  <cp:revision>7</cp:revision>
  <dcterms:created xsi:type="dcterms:W3CDTF">2019-10-30T08:41:42Z</dcterms:created>
  <dcterms:modified xsi:type="dcterms:W3CDTF">2019-10-30T11:59:39Z</dcterms:modified>
</cp:coreProperties>
</file>