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3132" y="-154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76B8A-5843-46B6-A4F0-E8B5425AE609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ABF1-58F0-48F1-8ADD-70EE51207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0969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76B8A-5843-46B6-A4F0-E8B5425AE609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ABF1-58F0-48F1-8ADD-70EE51207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209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76B8A-5843-46B6-A4F0-E8B5425AE609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ABF1-58F0-48F1-8ADD-70EE51207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623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76B8A-5843-46B6-A4F0-E8B5425AE609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ABF1-58F0-48F1-8ADD-70EE51207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648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76B8A-5843-46B6-A4F0-E8B5425AE609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ABF1-58F0-48F1-8ADD-70EE51207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164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76B8A-5843-46B6-A4F0-E8B5425AE609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ABF1-58F0-48F1-8ADD-70EE51207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015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76B8A-5843-46B6-A4F0-E8B5425AE609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ABF1-58F0-48F1-8ADD-70EE51207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545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76B8A-5843-46B6-A4F0-E8B5425AE609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ABF1-58F0-48F1-8ADD-70EE51207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7944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76B8A-5843-46B6-A4F0-E8B5425AE609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ABF1-58F0-48F1-8ADD-70EE51207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603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76B8A-5843-46B6-A4F0-E8B5425AE609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ABF1-58F0-48F1-8ADD-70EE51207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313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76B8A-5843-46B6-A4F0-E8B5425AE609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ABF1-58F0-48F1-8ADD-70EE51207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685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76B8A-5843-46B6-A4F0-E8B5425AE609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7ABF1-58F0-48F1-8ADD-70EE51207AAB}" type="slidenum">
              <a:rPr lang="en-GB" smtClean="0"/>
              <a:t>‹#›</a:t>
            </a:fld>
            <a:endParaRPr lang="en-GB"/>
          </a:p>
        </p:txBody>
      </p:sp>
      <p:pic>
        <p:nvPicPr>
          <p:cNvPr id="2050" name="Picture 2" descr="N:\Mission Service\Resources\Vision and Commitment Sunday\2020\Design\Word ppt templates\SA_V&amp;C 2020_PP bg_16.9_v3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30"/>
            <a:ext cx="9166981" cy="5141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4535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74" name="Picture 2" descr="N:\Mission Service\Resources\Vision and Commitment Sunday\2020\Design\Word ppt templates\SA_V&amp;C 2020_PP_Title slide_16.9_FIN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80512" cy="5148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06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43833" y="1536266"/>
            <a:ext cx="72675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Trebuchet MS"/>
                <a:cs typeface="Trebuchet MS"/>
              </a:rPr>
              <a:t>Titles </a:t>
            </a:r>
            <a:r>
              <a:rPr lang="mr-IN" sz="4000" b="1" dirty="0" smtClean="0">
                <a:latin typeface="Trebuchet MS"/>
                <a:cs typeface="Trebuchet MS"/>
              </a:rPr>
              <a:t>–</a:t>
            </a:r>
            <a:r>
              <a:rPr lang="en-US" sz="4000" b="1" dirty="0" smtClean="0">
                <a:latin typeface="Trebuchet MS"/>
                <a:cs typeface="Trebuchet MS"/>
              </a:rPr>
              <a:t> Trebuchet Bold (40pt)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9876" y="2167780"/>
            <a:ext cx="42003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rebuchet MS"/>
                <a:cs typeface="Trebuchet MS"/>
              </a:rPr>
              <a:t>Content </a:t>
            </a:r>
            <a:r>
              <a:rPr lang="mr-IN" sz="2000" dirty="0" smtClean="0">
                <a:latin typeface="Trebuchet MS"/>
                <a:cs typeface="Trebuchet MS"/>
              </a:rPr>
              <a:t>–</a:t>
            </a:r>
            <a:r>
              <a:rPr lang="en-US" sz="2000" dirty="0" smtClean="0">
                <a:latin typeface="Trebuchet MS"/>
                <a:cs typeface="Trebuchet MS"/>
              </a:rPr>
              <a:t> Trebuchet Regular (20pt)</a:t>
            </a:r>
          </a:p>
        </p:txBody>
      </p:sp>
    </p:spTree>
    <p:extLst>
      <p:ext uri="{BB962C8B-B14F-4D97-AF65-F5344CB8AC3E}">
        <p14:creationId xmlns:p14="http://schemas.microsoft.com/office/powerpoint/2010/main" val="16035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14</Words>
  <Application>Microsoft Office PowerPoint</Application>
  <PresentationFormat>On-screen Show (16:9)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 Salvation Army</dc:creator>
  <cp:lastModifiedBy>The Salvation Army</cp:lastModifiedBy>
  <cp:revision>7</cp:revision>
  <dcterms:created xsi:type="dcterms:W3CDTF">2019-10-30T08:41:42Z</dcterms:created>
  <dcterms:modified xsi:type="dcterms:W3CDTF">2019-10-30T11:59:39Z</dcterms:modified>
</cp:coreProperties>
</file>