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132" y="-12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096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20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62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64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6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01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54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94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60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31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68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76B8A-5843-46B6-A4F0-E8B5425AE609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7ABF1-58F0-48F1-8ADD-70EE51207AA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53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 descr="N:\Mission Service\Resources\Vision and Commitment Sunday\2020\Design\Word ppt templates\SA_V&amp;C 2020_PP_Title slide_4.3_v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-24090"/>
            <a:ext cx="9324528" cy="688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5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3833" y="2048355"/>
            <a:ext cx="72679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rebuchet MS"/>
                <a:cs typeface="Trebuchet MS"/>
              </a:rPr>
              <a:t>Titles </a:t>
            </a:r>
            <a:r>
              <a:rPr lang="mr-IN" sz="4000" b="1" dirty="0" smtClean="0">
                <a:latin typeface="Trebuchet MS"/>
                <a:cs typeface="Trebuchet MS"/>
              </a:rPr>
              <a:t>–</a:t>
            </a:r>
            <a:r>
              <a:rPr lang="en-US" sz="4000" b="1" dirty="0" smtClean="0">
                <a:latin typeface="Trebuchet MS"/>
                <a:cs typeface="Trebuchet MS"/>
              </a:rPr>
              <a:t> Trebuchet Bold (40pt)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9876" y="2890373"/>
            <a:ext cx="4200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rebuchet MS"/>
                <a:cs typeface="Trebuchet MS"/>
              </a:rPr>
              <a:t>Content </a:t>
            </a:r>
            <a:r>
              <a:rPr lang="mr-IN" sz="2000" dirty="0" smtClean="0">
                <a:latin typeface="Trebuchet MS"/>
                <a:cs typeface="Trebuchet MS"/>
              </a:rPr>
              <a:t>–</a:t>
            </a:r>
            <a:r>
              <a:rPr lang="en-US" sz="2000" dirty="0" smtClean="0">
                <a:latin typeface="Trebuchet MS"/>
                <a:cs typeface="Trebuchet MS"/>
              </a:rPr>
              <a:t> Trebuchet Regular (20pt)</a:t>
            </a:r>
          </a:p>
        </p:txBody>
      </p:sp>
    </p:spTree>
    <p:extLst>
      <p:ext uri="{BB962C8B-B14F-4D97-AF65-F5344CB8AC3E}">
        <p14:creationId xmlns:p14="http://schemas.microsoft.com/office/powerpoint/2010/main" val="176640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Salvation Army</dc:creator>
  <cp:lastModifiedBy>The Salvation Army</cp:lastModifiedBy>
  <cp:revision>5</cp:revision>
  <dcterms:created xsi:type="dcterms:W3CDTF">2019-10-30T08:41:42Z</dcterms:created>
  <dcterms:modified xsi:type="dcterms:W3CDTF">2019-10-30T11:50:16Z</dcterms:modified>
</cp:coreProperties>
</file>