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59" d="100"/>
          <a:sy n="159" d="100"/>
        </p:scale>
        <p:origin x="72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2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2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1959" y="1657676"/>
            <a:ext cx="7267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rebuchet MS"/>
                <a:cs typeface="Trebuchet MS"/>
              </a:rPr>
              <a:t>Titles </a:t>
            </a:r>
            <a:r>
              <a:rPr lang="mr-IN" sz="4000" b="1" dirty="0" smtClean="0">
                <a:latin typeface="Trebuchet MS"/>
                <a:cs typeface="Trebuchet MS"/>
              </a:rPr>
              <a:t>–</a:t>
            </a:r>
            <a:r>
              <a:rPr lang="en-US" sz="4000" b="1" dirty="0" smtClean="0">
                <a:latin typeface="Trebuchet MS"/>
                <a:cs typeface="Trebuchet MS"/>
              </a:rPr>
              <a:t> Trebuchet Bold (40pt)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8002" y="2467798"/>
            <a:ext cx="4200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rebuchet MS"/>
                <a:cs typeface="Trebuchet MS"/>
              </a:rPr>
              <a:t>Content </a:t>
            </a:r>
            <a:r>
              <a:rPr lang="mr-IN" sz="2000" dirty="0" smtClean="0">
                <a:latin typeface="Trebuchet MS"/>
                <a:cs typeface="Trebuchet MS"/>
              </a:rPr>
              <a:t>–</a:t>
            </a:r>
            <a:r>
              <a:rPr lang="en-US" sz="2000" dirty="0" smtClean="0">
                <a:latin typeface="Trebuchet MS"/>
                <a:cs typeface="Trebuchet MS"/>
              </a:rPr>
              <a:t> Trebuchet Regular (20pt)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</Words>
  <Application>Microsoft Macintosh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Office Theme</vt:lpstr>
      <vt:lpstr>PowerPoint Presentation</vt:lpstr>
      <vt:lpstr>PowerPoint Presentation</vt:lpstr>
    </vt:vector>
  </TitlesOfParts>
  <Company>LETS IMAGINE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 GILLMAN</dc:creator>
  <cp:lastModifiedBy>Nathanael Gillett</cp:lastModifiedBy>
  <cp:revision>5</cp:revision>
  <dcterms:created xsi:type="dcterms:W3CDTF">2016-11-16T16:34:44Z</dcterms:created>
  <dcterms:modified xsi:type="dcterms:W3CDTF">2018-10-12T14:58:35Z</dcterms:modified>
</cp:coreProperties>
</file>