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3" r:id="rId2"/>
    <p:sldId id="274" r:id="rId3"/>
    <p:sldId id="275" r:id="rId4"/>
    <p:sldId id="271" r:id="rId5"/>
    <p:sldId id="276" r:id="rId6"/>
    <p:sldId id="303" r:id="rId7"/>
    <p:sldId id="272" r:id="rId8"/>
    <p:sldId id="277" r:id="rId9"/>
    <p:sldId id="278" r:id="rId10"/>
    <p:sldId id="280" r:id="rId11"/>
    <p:sldId id="281" r:id="rId12"/>
    <p:sldId id="294" r:id="rId13"/>
    <p:sldId id="295" r:id="rId14"/>
    <p:sldId id="291" r:id="rId15"/>
    <p:sldId id="286" r:id="rId16"/>
    <p:sldId id="290" r:id="rId17"/>
    <p:sldId id="293" r:id="rId18"/>
    <p:sldId id="292" r:id="rId19"/>
    <p:sldId id="288" r:id="rId20"/>
    <p:sldId id="279" r:id="rId21"/>
    <p:sldId id="282" r:id="rId22"/>
    <p:sldId id="283" r:id="rId23"/>
    <p:sldId id="284" r:id="rId24"/>
    <p:sldId id="287" r:id="rId25"/>
    <p:sldId id="289" r:id="rId26"/>
    <p:sldId id="285" r:id="rId27"/>
    <p:sldId id="302" r:id="rId28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  <a:srgbClr val="000066"/>
    <a:srgbClr val="FFCC00"/>
    <a:srgbClr val="FFFF00"/>
    <a:srgbClr val="FF0000"/>
    <a:srgbClr val="0033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8" autoAdjust="0"/>
    <p:restoredTop sz="94660"/>
  </p:normalViewPr>
  <p:slideViewPr>
    <p:cSldViewPr>
      <p:cViewPr>
        <p:scale>
          <a:sx n="70" d="100"/>
          <a:sy n="70" d="100"/>
        </p:scale>
        <p:origin x="-2820" y="-10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B9067D-6612-455F-9229-90FB12A2AD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84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05F0E70-93A1-4160-A627-B76ACCD37E68}" type="datetimeFigureOut">
              <a:rPr lang="en-GB"/>
              <a:pPr>
                <a:defRPr/>
              </a:pPr>
              <a:t>25/11/2019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559404-15D4-46BD-818D-1DF58DEBC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57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10C025-EF8F-4DDD-AA7F-F07967F3DEBB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539B3-72BC-4B47-9A8D-B44B77D295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52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51EF2-F008-4EB4-918E-6C074EE1F9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43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FC488-1406-4070-8384-A31FE04D66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584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01437-54A0-4A73-99B8-B23E2A9CC7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95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6F648-C9D6-4ECB-83B7-F03AEF260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7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A5F96-98F2-4EA4-BECA-69B1BF2626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37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E8513-79AE-4A02-A755-D45EDEBA8B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22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F9ECB-E69F-4B25-BB21-8C78E7B299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29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9A81F-F6BF-4D99-B512-428C745B13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95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E5DB-F01E-4A9F-B443-6B4D210E02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616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B93A0-B8BC-4DD7-B908-461C2710ED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342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F4049-6E76-4550-B6E3-A044C35C83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0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12A2-2F4E-4E69-827C-C6D6C9934B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72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B03FB-FE91-421E-872F-541B8EF15F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57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72F2F0A-05F2-4384-8661-9FE307130E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7" descr="SA education_FC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0" t="93245" r="5238"/>
          <a:stretch>
            <a:fillRect/>
          </a:stretch>
        </p:blipFill>
        <p:spPr bwMode="auto">
          <a:xfrm>
            <a:off x="0" y="0"/>
            <a:ext cx="9144000" cy="141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5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27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ukifst01\Users\chardwick\My%20Videos\Heritage%203%20FINAL%201080p.wm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84413"/>
            <a:ext cx="5184775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AutoShape 8"/>
          <p:cNvSpPr>
            <a:spLocks noChangeArrowheads="1"/>
          </p:cNvSpPr>
          <p:nvPr/>
        </p:nvSpPr>
        <p:spPr bwMode="auto">
          <a:xfrm flipH="1">
            <a:off x="3059113" y="188913"/>
            <a:ext cx="3744912" cy="2349500"/>
          </a:xfrm>
          <a:prstGeom prst="wedgeEllipseCallout">
            <a:avLst>
              <a:gd name="adj1" fmla="val -13972"/>
              <a:gd name="adj2" fmla="val 77431"/>
            </a:avLst>
          </a:prstGeom>
          <a:solidFill>
            <a:schemeClr val="bg1"/>
          </a:solidFill>
          <a:ln w="476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</a:rPr>
              <a:t>What is The </a:t>
            </a:r>
            <a:br>
              <a:rPr lang="en-GB" altLang="en-US">
                <a:solidFill>
                  <a:srgbClr val="FF0000"/>
                </a:solidFill>
              </a:rPr>
            </a:br>
            <a:r>
              <a:rPr lang="en-GB" altLang="en-US">
                <a:solidFill>
                  <a:srgbClr val="FF0000"/>
                </a:solidFill>
              </a:rPr>
              <a:t>Salvation Army?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733256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 descr="PowerPoint Slide Show - [WITSA13 booklet.ppt [Compatibility Mode]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7734300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owerPoint Slide Show - [WITSA13 booklet.ppt [Compatibility Mode]]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438275"/>
            <a:ext cx="8335963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80528" y="3627808"/>
            <a:ext cx="266429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Homeless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6491488" y="4009231"/>
            <a:ext cx="266429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Elderly Care</a:t>
            </a:r>
          </a:p>
        </p:txBody>
      </p:sp>
      <p:sp>
        <p:nvSpPr>
          <p:cNvPr id="9" name="Rectangle 8"/>
          <p:cNvSpPr/>
          <p:nvPr/>
        </p:nvSpPr>
        <p:spPr>
          <a:xfrm>
            <a:off x="1547664" y="5877272"/>
            <a:ext cx="266429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Hungry</a:t>
            </a:r>
          </a:p>
        </p:txBody>
      </p:sp>
      <p:sp>
        <p:nvSpPr>
          <p:cNvPr id="8" name="AutoShape 4"/>
          <p:cNvSpPr txBox="1">
            <a:spLocks noChangeArrowheads="1"/>
          </p:cNvSpPr>
          <p:nvPr/>
        </p:nvSpPr>
        <p:spPr bwMode="auto">
          <a:xfrm>
            <a:off x="468313" y="188913"/>
            <a:ext cx="8675687" cy="865187"/>
          </a:xfrm>
          <a:prstGeom prst="wedgeRoundRectCallout">
            <a:avLst>
              <a:gd name="adj1" fmla="val -38925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What do we do to help others today?</a:t>
            </a:r>
          </a:p>
        </p:txBody>
      </p:sp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1192213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 txBox="1">
            <a:spLocks noChangeArrowheads="1"/>
          </p:cNvSpPr>
          <p:nvPr/>
        </p:nvSpPr>
        <p:spPr bwMode="auto">
          <a:xfrm>
            <a:off x="468313" y="188913"/>
            <a:ext cx="8675687" cy="865187"/>
          </a:xfrm>
          <a:prstGeom prst="wedgeRoundRectCallout">
            <a:avLst>
              <a:gd name="adj1" fmla="val -38925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What do we do to help others today?</a:t>
            </a:r>
          </a:p>
        </p:txBody>
      </p:sp>
      <p:pic>
        <p:nvPicPr>
          <p:cNvPr id="12291" name="Picture 1" descr="PowerPoint Slide Show - [WITSA3 assembly.ppt [Compatibility Mode]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965325"/>
            <a:ext cx="8123237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52536" y="3765330"/>
            <a:ext cx="266429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Addiction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138304" y="6323514"/>
            <a:ext cx="302433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Family Support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9288" y="5157192"/>
            <a:ext cx="266429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Youth Groups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58717" y="3933056"/>
            <a:ext cx="311458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Family Tracing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86" y="6323514"/>
            <a:ext cx="377991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Community Projects</a:t>
            </a:r>
          </a:p>
        </p:txBody>
      </p:sp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149701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722938" y="1965325"/>
            <a:ext cx="2865437" cy="206216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 txBox="1">
            <a:spLocks noChangeArrowheads="1"/>
          </p:cNvSpPr>
          <p:nvPr/>
        </p:nvSpPr>
        <p:spPr>
          <a:xfrm>
            <a:off x="900113" y="188913"/>
            <a:ext cx="7848600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What do we do in an emergency?</a:t>
            </a:r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1903413"/>
            <a:ext cx="2700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916238"/>
            <a:ext cx="35750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2803525"/>
            <a:ext cx="173355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4070350"/>
            <a:ext cx="2700338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692150"/>
            <a:ext cx="11557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 txBox="1">
            <a:spLocks noChangeArrowheads="1"/>
          </p:cNvSpPr>
          <p:nvPr/>
        </p:nvSpPr>
        <p:spPr>
          <a:xfrm>
            <a:off x="900113" y="188913"/>
            <a:ext cx="7704137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What do we do in an emergency?</a:t>
            </a:r>
          </a:p>
        </p:txBody>
      </p:sp>
      <p:pic>
        <p:nvPicPr>
          <p:cNvPr id="1433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514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2114550"/>
            <a:ext cx="25828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321175"/>
            <a:ext cx="18478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4365625"/>
            <a:ext cx="172561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30725"/>
            <a:ext cx="182562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70100"/>
            <a:ext cx="27955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276397" y="1625150"/>
            <a:ext cx="311458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medicine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18872" y="1591645"/>
            <a:ext cx="311458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shelter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5442" y="2025469"/>
            <a:ext cx="311458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60357" y="6309985"/>
            <a:ext cx="311458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food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26336" y="6336987"/>
            <a:ext cx="311458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6757" y="6309985"/>
            <a:ext cx="311458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blankets</a:t>
            </a:r>
          </a:p>
        </p:txBody>
      </p:sp>
      <p:pic>
        <p:nvPicPr>
          <p:cNvPr id="1435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4562475"/>
            <a:ext cx="232251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988360" y="6304874"/>
            <a:ext cx="311458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build</a:t>
            </a:r>
          </a:p>
        </p:txBody>
      </p:sp>
      <p:pic>
        <p:nvPicPr>
          <p:cNvPr id="14353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1403350" cy="1636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3879" r="2962" b="3947"/>
          <a:stretch/>
        </p:blipFill>
        <p:spPr bwMode="auto">
          <a:xfrm>
            <a:off x="1330288" y="1628800"/>
            <a:ext cx="6668044" cy="467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 txBox="1">
            <a:spLocks noChangeArrowheads="1"/>
          </p:cNvSpPr>
          <p:nvPr/>
        </p:nvSpPr>
        <p:spPr>
          <a:xfrm>
            <a:off x="900113" y="188913"/>
            <a:ext cx="7056437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Where have we given aid to?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13446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Slide Show - [Presentation1.pptx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57338"/>
            <a:ext cx="4640262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Presentation1 - Microsoft PowerPoi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59050"/>
            <a:ext cx="36004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5903912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 Why do we have a farm?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27138"/>
            <a:ext cx="1219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7343775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 What other projects do we do?</a:t>
            </a:r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4292600"/>
            <a:ext cx="3038475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1987550"/>
            <a:ext cx="303847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4292600"/>
            <a:ext cx="285908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692150"/>
            <a:ext cx="1155700" cy="1655763"/>
          </a:xfrm>
          <a:noFill/>
        </p:spPr>
      </p:pic>
      <p:pic>
        <p:nvPicPr>
          <p:cNvPr id="17415" name="Picture 1" descr="The Sandwich People - A Salvation Army Social Enterprise - Windows Internet Explor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1987550"/>
            <a:ext cx="285908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 descr="The Sandwich People - A Salvation Army Social Enterprise - Windows Internet Explor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3582988"/>
            <a:ext cx="28590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 txBox="1">
            <a:spLocks noChangeArrowheads="1"/>
          </p:cNvSpPr>
          <p:nvPr/>
        </p:nvSpPr>
        <p:spPr>
          <a:xfrm>
            <a:off x="900113" y="188913"/>
            <a:ext cx="7343775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smtClean="0">
                <a:solidFill>
                  <a:srgbClr val="FF0000"/>
                </a:solidFill>
              </a:rPr>
              <a:t> What other projects do we do?</a:t>
            </a:r>
          </a:p>
        </p:txBody>
      </p:sp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13446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8" descr="just-gifts_catalogue_13-14.pdf - Adobe Read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5056188"/>
            <a:ext cx="2046288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1" descr="FARM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5626100"/>
            <a:ext cx="19843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9" descr="just-gifts_catalogue_13-14.pdf - Adobe Read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1592263"/>
            <a:ext cx="1535112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6" descr="United Kingdom and Ireland Territory - Watershed - Windows Internet Explor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733550"/>
            <a:ext cx="30511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1" descr="just-gifts_catalogue_13-14.pdf - Adobe Read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078288"/>
            <a:ext cx="169386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92950" y="5040313"/>
            <a:ext cx="1592263" cy="1579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8442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5016500"/>
            <a:ext cx="18002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24" descr="just-gifts_catalogue_13-14.pdf - Adobe Read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3746500"/>
            <a:ext cx="23780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752600"/>
            <a:ext cx="1706562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2617788"/>
            <a:ext cx="25177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7" descr="just-gifts_catalogue_13-14.pdf - Adobe Reader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82950"/>
            <a:ext cx="1306512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 txBox="1">
            <a:spLocks noChangeArrowheads="1"/>
          </p:cNvSpPr>
          <p:nvPr/>
        </p:nvSpPr>
        <p:spPr>
          <a:xfrm>
            <a:off x="395288" y="188913"/>
            <a:ext cx="8569325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Why do we help the armed services?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34464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68450"/>
            <a:ext cx="2871787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227388"/>
            <a:ext cx="29908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4581525"/>
            <a:ext cx="289718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140335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89138"/>
            <a:ext cx="2549525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7775575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 Why do we have a weekly paper?</a:t>
            </a:r>
          </a:p>
        </p:txBody>
      </p:sp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6898">
            <a:off x="882650" y="2524125"/>
            <a:ext cx="24765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088">
            <a:off x="2349500" y="2524125"/>
            <a:ext cx="24765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149701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GB" altLang="en-US" sz="2800" smtClean="0"/>
          </a:p>
          <a:p>
            <a:pPr eaLnBrk="1" hangingPunct="1">
              <a:buFontTx/>
              <a:buNone/>
            </a:pPr>
            <a:endParaRPr lang="en-GB" altLang="en-US" sz="2800" smtClean="0"/>
          </a:p>
        </p:txBody>
      </p:sp>
      <p:pic>
        <p:nvPicPr>
          <p:cNvPr id="3075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141663"/>
            <a:ext cx="3455987" cy="3298825"/>
          </a:xfrm>
          <a:noFill/>
        </p:spPr>
      </p:pic>
      <p:sp>
        <p:nvSpPr>
          <p:cNvPr id="3076" name="AutoShape 6"/>
          <p:cNvSpPr>
            <a:spLocks noChangeArrowheads="1"/>
          </p:cNvSpPr>
          <p:nvPr/>
        </p:nvSpPr>
        <p:spPr bwMode="auto">
          <a:xfrm flipH="1">
            <a:off x="611188" y="0"/>
            <a:ext cx="3744912" cy="2349500"/>
          </a:xfrm>
          <a:prstGeom prst="wedgeEllipseCallout">
            <a:avLst>
              <a:gd name="adj1" fmla="val 24519"/>
              <a:gd name="adj2" fmla="val 91079"/>
            </a:avLst>
          </a:prstGeom>
          <a:solidFill>
            <a:schemeClr val="bg1"/>
          </a:solidFill>
          <a:ln w="476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</a:rPr>
              <a:t>The </a:t>
            </a:r>
            <a:br>
              <a:rPr lang="en-GB" altLang="en-US">
                <a:solidFill>
                  <a:srgbClr val="FF0000"/>
                </a:solidFill>
              </a:rPr>
            </a:br>
            <a:r>
              <a:rPr lang="en-GB" altLang="en-US">
                <a:solidFill>
                  <a:srgbClr val="FF0000"/>
                </a:solidFill>
              </a:rPr>
              <a:t>Salvation Army is …..</a:t>
            </a:r>
          </a:p>
        </p:txBody>
      </p:sp>
      <p:sp>
        <p:nvSpPr>
          <p:cNvPr id="3077" name="AutoShape 7"/>
          <p:cNvSpPr>
            <a:spLocks noChangeArrowheads="1"/>
          </p:cNvSpPr>
          <p:nvPr/>
        </p:nvSpPr>
        <p:spPr bwMode="auto">
          <a:xfrm>
            <a:off x="4932363" y="1700213"/>
            <a:ext cx="3600450" cy="3600450"/>
          </a:xfrm>
          <a:prstGeom prst="flowChartAlternateProcess">
            <a:avLst/>
          </a:prstGeom>
          <a:solidFill>
            <a:srgbClr val="99CCFF">
              <a:alpha val="56078"/>
            </a:srgbClr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GB" altLang="en-US" sz="1800" b="1">
                <a:solidFill>
                  <a:srgbClr val="003366"/>
                </a:solidFill>
                <a:latin typeface="Trebuchet MS" pitchFamily="34" charset="0"/>
              </a:rPr>
              <a:t> A group of people that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3366"/>
                </a:solidFill>
                <a:latin typeface="Trebuchet MS" pitchFamily="34" charset="0"/>
              </a:rPr>
              <a:t>help homeless people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3366"/>
                </a:solidFill>
                <a:latin typeface="Trebuchet MS" pitchFamily="34" charset="0"/>
              </a:rPr>
              <a:t> because they think it’s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3366"/>
                </a:solidFill>
                <a:latin typeface="Trebuchet MS" pitchFamily="34" charset="0"/>
              </a:rPr>
              <a:t>a nice thing to 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003366"/>
              </a:solidFill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GB" altLang="en-US" sz="1800" b="1">
                <a:solidFill>
                  <a:srgbClr val="003366"/>
                </a:solidFill>
                <a:latin typeface="Trebuchet MS" pitchFamily="34" charset="0"/>
              </a:rPr>
              <a:t>A Christian Charity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3366"/>
                </a:solidFill>
                <a:latin typeface="Trebuchet MS" pitchFamily="34" charset="0"/>
              </a:rPr>
              <a:t> and Church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003366"/>
              </a:solidFill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GB" altLang="en-US" sz="1800" b="1">
                <a:solidFill>
                  <a:srgbClr val="003366"/>
                </a:solidFill>
                <a:latin typeface="Trebuchet MS" pitchFamily="34" charset="0"/>
              </a:rPr>
              <a:t>A military army that fight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3366"/>
                </a:solidFill>
                <a:latin typeface="Trebuchet MS" pitchFamily="34" charset="0"/>
              </a:rPr>
              <a:t> in wars with weapons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003366"/>
              </a:solidFill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</a:pPr>
            <a:endParaRPr lang="en-GB" altLang="en-US" sz="1800" b="1">
              <a:solidFill>
                <a:srgbClr val="003366"/>
              </a:solidFill>
              <a:latin typeface="Trebuchet MS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6551612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 Why do we help others?</a:t>
            </a:r>
          </a:p>
        </p:txBody>
      </p:sp>
      <p:pic>
        <p:nvPicPr>
          <p:cNvPr id="21507" name="Picture 13" descr="PowerPoint Slide Show - [WITSA3 assembly.ppt [Compatibility Mode]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133600"/>
            <a:ext cx="8299450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692150"/>
            <a:ext cx="1155700" cy="1655763"/>
          </a:xfr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 txBox="1">
            <a:spLocks noChangeArrowheads="1"/>
          </p:cNvSpPr>
          <p:nvPr/>
        </p:nvSpPr>
        <p:spPr bwMode="auto">
          <a:xfrm>
            <a:off x="900113" y="188913"/>
            <a:ext cx="6551612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Where do we worship God?</a:t>
            </a:r>
          </a:p>
        </p:txBody>
      </p:sp>
      <p:pic>
        <p:nvPicPr>
          <p:cNvPr id="22531" name="Picture 7" descr="SA education_3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2349500"/>
            <a:ext cx="3211512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 descr="PowerPoint Slide Show - [WITSA3 assembly.ppt [Compatibility Mode]]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597025"/>
            <a:ext cx="8491538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5538"/>
            <a:ext cx="1427163" cy="17986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PowerPoint Slide Show - [WITSA3 assembly.ppt [Compatibility Mode]]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9019"/>
            <a:ext cx="84772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 txBox="1">
            <a:spLocks noChangeArrowheads="1"/>
          </p:cNvSpPr>
          <p:nvPr/>
        </p:nvSpPr>
        <p:spPr bwMode="auto">
          <a:xfrm>
            <a:off x="900113" y="188913"/>
            <a:ext cx="3806825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What is inside?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1023938"/>
            <a:ext cx="1109663" cy="13700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7" descr="PowerPoint Slide Show - [WITSA3 assembly.ppt [Compatibility Mode]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"/>
          <a:stretch>
            <a:fillRect/>
          </a:stretch>
        </p:blipFill>
        <p:spPr bwMode="auto">
          <a:xfrm>
            <a:off x="323850" y="1844675"/>
            <a:ext cx="868045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875"/>
            <a:ext cx="1800225" cy="3065463"/>
          </a:xfrm>
          <a:noFill/>
        </p:spPr>
      </p:pic>
      <p:sp>
        <p:nvSpPr>
          <p:cNvPr id="7" name="AutoShape 4"/>
          <p:cNvSpPr txBox="1">
            <a:spLocks noChangeArrowheads="1"/>
          </p:cNvSpPr>
          <p:nvPr/>
        </p:nvSpPr>
        <p:spPr bwMode="auto">
          <a:xfrm>
            <a:off x="1187450" y="158750"/>
            <a:ext cx="6121400" cy="865188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How do we worship God?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 txBox="1">
            <a:spLocks noChangeArrowheads="1"/>
          </p:cNvSpPr>
          <p:nvPr/>
        </p:nvSpPr>
        <p:spPr bwMode="auto">
          <a:xfrm>
            <a:off x="1187450" y="158750"/>
            <a:ext cx="7129463" cy="865188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What ceremonies do we have?</a:t>
            </a:r>
          </a:p>
        </p:txBody>
      </p:sp>
      <p:pic>
        <p:nvPicPr>
          <p:cNvPr id="2560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12963"/>
            <a:ext cx="2811462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3" t="45882" r="13866" b="4726"/>
          <a:stretch>
            <a:fillRect/>
          </a:stretch>
        </p:blipFill>
        <p:spPr bwMode="auto">
          <a:xfrm>
            <a:off x="5022850" y="2133600"/>
            <a:ext cx="33591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27138"/>
            <a:ext cx="1219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 txBox="1">
            <a:spLocks noChangeArrowheads="1"/>
          </p:cNvSpPr>
          <p:nvPr/>
        </p:nvSpPr>
        <p:spPr bwMode="auto">
          <a:xfrm>
            <a:off x="1187450" y="158750"/>
            <a:ext cx="7129463" cy="865188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What ceremonies do we have?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2924175"/>
            <a:ext cx="33242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349500"/>
            <a:ext cx="281463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1023938"/>
            <a:ext cx="1109663" cy="137001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180022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4"/>
          <p:cNvSpPr txBox="1">
            <a:spLocks noChangeArrowheads="1"/>
          </p:cNvSpPr>
          <p:nvPr/>
        </p:nvSpPr>
        <p:spPr bwMode="auto">
          <a:xfrm>
            <a:off x="1187450" y="158750"/>
            <a:ext cx="3960813" cy="865188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GB" altLang="en-US" sz="3600" b="1" kern="0" dirty="0" smtClean="0">
                <a:solidFill>
                  <a:srgbClr val="FF0000"/>
                </a:solidFill>
              </a:rPr>
              <a:t> Any questions?</a:t>
            </a:r>
          </a:p>
        </p:txBody>
      </p:sp>
      <p:pic>
        <p:nvPicPr>
          <p:cNvPr id="27652" name="Picture 7" descr="SA education_15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2298700"/>
            <a:ext cx="4718050" cy="3330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1725" y="5149437"/>
            <a:ext cx="1252538" cy="14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75198" y="6418848"/>
            <a:ext cx="240559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Click for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GB" altLang="en-US" sz="3600" b="1" smtClean="0">
                <a:solidFill>
                  <a:schemeClr val="bg1"/>
                </a:solidFill>
              </a:rPr>
              <a:t>Salvation Army – What Do We Do?</a:t>
            </a:r>
          </a:p>
        </p:txBody>
      </p:sp>
      <p:pic>
        <p:nvPicPr>
          <p:cNvPr id="57348" name="Heritage 3 FINAL 1080p.wmv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9144000" cy="514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10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738" y="5445125"/>
            <a:ext cx="928687" cy="1112838"/>
          </a:xfrm>
          <a:noFill/>
        </p:spPr>
      </p:pic>
      <p:sp>
        <p:nvSpPr>
          <p:cNvPr id="5123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7416800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 Who is in The Salvation Army? </a:t>
            </a:r>
          </a:p>
        </p:txBody>
      </p:sp>
      <p:pic>
        <p:nvPicPr>
          <p:cNvPr id="5124" name="Picture 1" descr="WITSA assembly.ppt [Compatibility Mode] - Microsoft PowerPoi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465263"/>
            <a:ext cx="894397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1547813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PowerPoint Slide Show - [WITSA assembly.ppt [Compatibility Mode]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484313"/>
            <a:ext cx="837247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692150"/>
            <a:ext cx="1155700" cy="1655763"/>
          </a:xfrm>
          <a:noFill/>
        </p:spPr>
      </p:pic>
      <p:sp>
        <p:nvSpPr>
          <p:cNvPr id="6148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7416800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 Why do we wear a uniform?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692150"/>
            <a:ext cx="1155700" cy="1655763"/>
          </a:xfrm>
          <a:noFill/>
        </p:spPr>
      </p:pic>
      <p:sp>
        <p:nvSpPr>
          <p:cNvPr id="7171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7416800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How has the uniform changed?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06575"/>
            <a:ext cx="202723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45457"/>
          <a:stretch>
            <a:fillRect/>
          </a:stretch>
        </p:blipFill>
        <p:spPr bwMode="auto">
          <a:xfrm>
            <a:off x="5708650" y="1728788"/>
            <a:ext cx="15843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3635375"/>
            <a:ext cx="165576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757613"/>
            <a:ext cx="1738313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3613150"/>
            <a:ext cx="16621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owerPoint Slide Show - [WITSA3 assembly.ppt [Compatibility Mode]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484313"/>
            <a:ext cx="8993188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1403350" cy="1636713"/>
          </a:xfrm>
          <a:noFill/>
        </p:spPr>
      </p:pic>
      <p:sp>
        <p:nvSpPr>
          <p:cNvPr id="8196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7920037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 What is the shield, crest, and flag?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47364"/>
            <a:ext cx="2736304" cy="307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 Slide Show - [WITSA3 assembly.ppt [Compatibility Mode]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557338"/>
            <a:ext cx="7853363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7993062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 Who started The Salvation Army?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13446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2852936"/>
            <a:ext cx="3528392" cy="2704374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PowerPoint Slide Show - [WITSA3 assembly.ppt [Compatibility Mode]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27200"/>
            <a:ext cx="85725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4"/>
          <p:cNvSpPr>
            <a:spLocks noChangeArrowheads="1"/>
          </p:cNvSpPr>
          <p:nvPr>
            <p:ph type="body" idx="1"/>
          </p:nvPr>
        </p:nvSpPr>
        <p:spPr>
          <a:xfrm>
            <a:off x="900113" y="188913"/>
            <a:ext cx="7416800" cy="865187"/>
          </a:xfrm>
          <a:prstGeom prst="wedgeRoundRectCallout">
            <a:avLst>
              <a:gd name="adj1" fmla="val -42347"/>
              <a:gd name="adj2" fmla="val 1050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600" b="1" smtClean="0">
                <a:solidFill>
                  <a:srgbClr val="FF0000"/>
                </a:solidFill>
              </a:rPr>
              <a:t> Why did he make matches?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27138"/>
            <a:ext cx="1219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75913"/>
            <a:ext cx="930697" cy="104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250</Words>
  <Application>Microsoft Office PowerPoint</Application>
  <PresentationFormat>On-screen Show (4:3)</PresentationFormat>
  <Paragraphs>53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Salvation Army – What Do We Do?</vt:lpstr>
    </vt:vector>
  </TitlesOfParts>
  <Company>The Salvation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Salvation Army?</dc:title>
  <dc:creator>defaultuser</dc:creator>
  <cp:lastModifiedBy>The Salvation Army</cp:lastModifiedBy>
  <cp:revision>142</cp:revision>
  <cp:lastPrinted>2013-08-22T11:31:27Z</cp:lastPrinted>
  <dcterms:created xsi:type="dcterms:W3CDTF">2013-04-15T08:44:26Z</dcterms:created>
  <dcterms:modified xsi:type="dcterms:W3CDTF">2019-11-25T11:48:09Z</dcterms:modified>
</cp:coreProperties>
</file>