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5" r:id="rId3"/>
    <p:sldId id="260" r:id="rId4"/>
    <p:sldId id="259" r:id="rId5"/>
    <p:sldId id="264" r:id="rId6"/>
    <p:sldId id="267" r:id="rId7"/>
    <p:sldId id="262" r:id="rId8"/>
    <p:sldId id="263" r:id="rId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5" autoAdjust="0"/>
  </p:normalViewPr>
  <p:slideViewPr>
    <p:cSldViewPr>
      <p:cViewPr varScale="1">
        <p:scale>
          <a:sx n="98" d="100"/>
          <a:sy n="98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F35D-CC16-44EA-9555-1E01D9F011A9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4DB5-35F3-4D60-A065-8C8CA2B94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BEE8-3E45-47E2-B353-0C9D89B539DA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B1F9-00FF-4522-BB91-9B0F93A82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5) – What can our response be?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8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2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2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4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7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8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1F9-00FF-4522-BB91-9B0F93A821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8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7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8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9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AC5E-9AB8-442B-8828-4ACBFA1C54E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2710-DB9F-4B48-B37C-1398A939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09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CAcQjRxqFQoTCP3i2Neu_McCFUjuGgodC3gEIQ&amp;url=https://gloverinsingapore.wordpress.com/&amp;bvm=bv.102829193,d.d24&amp;psig=AFQjCNHK988C3Q23v6aw6Kxy9jnKJKr8FQ&amp;ust=14425207409313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1SATQPQP\luggage-1081872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747464"/>
            <a:ext cx="11408196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79" y="620688"/>
            <a:ext cx="4735327" cy="4647426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Imagine </a:t>
            </a:r>
            <a:r>
              <a:rPr lang="en-GB" sz="3200" b="1" dirty="0">
                <a:latin typeface="Trebuchet MS" panose="020B0603020202020204" pitchFamily="34" charset="0"/>
              </a:rPr>
              <a:t>that </a:t>
            </a:r>
            <a:r>
              <a:rPr lang="en-GB" sz="3200" b="1" dirty="0" smtClean="0">
                <a:latin typeface="Trebuchet MS" panose="020B0603020202020204" pitchFamily="34" charset="0"/>
              </a:rPr>
              <a:t>you need </a:t>
            </a:r>
            <a:r>
              <a:rPr lang="en-GB" sz="3200" b="1" dirty="0">
                <a:latin typeface="Trebuchet MS" panose="020B0603020202020204" pitchFamily="34" charset="0"/>
              </a:rPr>
              <a:t>to pack </a:t>
            </a:r>
            <a:r>
              <a:rPr lang="en-GB" sz="3200" b="1" dirty="0" smtClean="0">
                <a:latin typeface="Trebuchet MS" panose="020B0603020202020204" pitchFamily="34" charset="0"/>
              </a:rPr>
              <a:t>a bag to </a:t>
            </a:r>
            <a:r>
              <a:rPr lang="en-GB" sz="3200" b="1" dirty="0">
                <a:latin typeface="Trebuchet MS" panose="020B0603020202020204" pitchFamily="34" charset="0"/>
              </a:rPr>
              <a:t>go on a long journey. What are the </a:t>
            </a:r>
            <a:r>
              <a:rPr lang="en-GB" sz="3200" b="1" u="sng" dirty="0">
                <a:latin typeface="Trebuchet MS" panose="020B0603020202020204" pitchFamily="34" charset="0"/>
              </a:rPr>
              <a:t>three</a:t>
            </a:r>
            <a:r>
              <a:rPr lang="en-GB" sz="3200" b="1" dirty="0">
                <a:latin typeface="Trebuchet MS" panose="020B0603020202020204" pitchFamily="34" charset="0"/>
              </a:rPr>
              <a:t> most important things that they would want to take? Why?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46" y="558924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346088" y="569242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4931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jim\AppData\Local\Microsoft\Windows\Temporary Internet Files\Content.IE5\91HRS0RJ\hand-83897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64379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6139" y="188640"/>
            <a:ext cx="6060359" cy="707886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Lesson Outcomes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850" y="1151681"/>
            <a:ext cx="5832648" cy="4585871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latin typeface="Trebuchet MS" panose="020B0603020202020204" pitchFamily="34" charset="0"/>
              </a:rPr>
              <a:t>To understand what a refugee is and reflect on what it would be like to be a refugee</a:t>
            </a:r>
          </a:p>
          <a:p>
            <a:pPr algn="ctr"/>
            <a:endParaRPr lang="en-GB" sz="2800" b="1" dirty="0"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latin typeface="Trebuchet MS" panose="020B0603020202020204" pitchFamily="34" charset="0"/>
              </a:rPr>
              <a:t>To understand what The Salvation Army is doing to help refugees and reflect on if it is important to help refugees and why.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en-GB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20419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71156" y="57375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42916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AutoShape 4" descr="data:image/jpeg;base64,/9j/4AAQSkZJRgABAQAAAQABAAD/2wCEAAkGBxQTEhQUEhQVFhUXFBQUFRcXFxgXFhUUFBQWFhQUFBQYHCggGBolHBQUITEhJSkrLi4uFx8zODMsNygtLisBCgoKDg0OFxAQGywkHCQsLCwsLCwsLCwsLCwsLCwsLCwsLCwsLCwsLCwsLCwsLCwsLCwsLCwsLCwsLCwsLCwsLP/AABEIAMIBAwMBIgACEQEDEQH/xAAbAAACAwEBAQAAAAAAAAAAAAADBAABAgUGB//EAEQQAAEDAgMEBgcGBAYABwAAAAEAAhEDIRIxQQQFUWEGE3GBkaEUIjKxwdHwFRZCUpLhI1OComJystLi8QckQ0STo7P/xAAYAQEBAQEBAAAAAAAAAAAAAAAAAQIDBP/EACIRAAIDAAEFAQEBAQAAAAAAAAABAhESUQMTITFBYSLwgf/aAAwDAQACEQMRAD8A9Ua6nWcly6e1xmmBtRK9j6bRxU0xvuVPpITa62KyzRqwNSih+jjWE05wQHjgVpNmWkJ19hGlkhUowuo8FAqMXeHUa9nKcE/RzsKrCmzQVCivR3EcMMWDEZmzFGARKb1iU38Nxgvpmns44JhtEK2FbwrzuTZ3SSBOaAsEJkUVDThExQm5iXqtHBP1ErUXWDZymkKlqrCjEKsK9KZ52DwqYUTCrwqkMNsrcVrCrwqUi2wWFTCjYFOrS0KYHCphTIatCmFnZrAphUwpl1MIeFaTsy1QHCphRsKrCqQXNFUmsCiWKLhEFQroV2A6IPow4rzbi/Z6MSXoXbXKJ6SUN1OCjtYIUllfCx0/oI1nIlKrxUIWSVl0/hpWvoXrApiB1QCslqigmHOhnAqLQl1YWu2ydxFGmtsYrErUlRtlSRGyidah3V4CVg0FFZWXSg4IUClFsjqcrBoIolaxKqTRHFMVGzlZNE8E3iUNRdV1pHN9JCWFTCmCFgrouqmc30mgWFaDVoNWsC07foipezOEKwVcK1zaZtNAyqhFwqYV0ic5WCwqsKNhUwrZzA4VMKNhUwpZaA4VEXCrSxQwXFDdKPI4KEhedJI7OTYrhUwpksHFZLFvwZ8i5aqwJjCpgTwLYuGqOhMdWs9UstI0pME1qYZTCz1ajAQsSTZqEooZFONFDT5IYqOVHEueJHXcSn01lsjNaB4rYhPXge/JXcsuCPIWQ0ErKKLqiExUpjRXgWrXwlMWFNTByR1tjOYU0WhV9IhYDE69k6hD6vmtRmZlAWwLWBG6tVhXVdQ5Pp/oLCrDESFFrZhwMYVMCIByWsK1pGXFgsKrCj4VMKtmaAYFMCKWlTAUs1QLCoi4eapLJRMPap1Z0Toa2L58jl22WjTbGd15+4jthiIpcSrwJvqlhzVVNEcGLlhVYSmcKmFasyK4DxVYDxTeBTCoW2KFpVwU1hVYFmi7/ADStHmi4FoMSv01pcChpBWGhOMok2AldDYtyF4k+q3jr4LMpZ9s1H+vhxsI5qYBpK7tTdTQbEx4nwQK+6XA+qZHh4ysLqRf024tfDkFnaqDTxXVp7seQTHmJUO7yBJMd11pyjyZSlwcqCphKZdAMLVPDqrcR/TEyCoGldVrWINct0WNo1mQoGqQtkjirbRB1Syg8K22gdFTqMK2q2SjOAqxSKk8lsPHNLYpMxgK0KLkR1VsWWPSE1IZiYLHDgqg8ER1RW2rzCu5E7cQWE/lURuvCtXuMnbiaY3gnNl2UG7u5c+ntUCFdTbjwK4NSOvg6Vao1thCTD5tGZSDto5KvSyqoMjkdZ7GtjU68OxKuqN70r6VPFZFe8rSTRl0zo0KWITMBW6iOIXPbtGqKKgOZJ8lbkTMRqkxs+sbclms0A8tEqHibeaIXDUyluxlUHo0i4w0SV0tn2Brb1TyAH7Ln0NqLPZACI7ejuIWJSk/RYwivZ29gc1pnqyBhiTme7inK759k9y8y3e8Zu8vigVd7EzeJ4Ll25NnXSSO47aWtkgyZiyH6e0WInjMQF5p20yePejNf2LfbJs7T98hvstnsSdXeeK+F09sBJPqmELG46rSgiOTDOcXZAieZWKmyuGYjvQmPcDmtvqE6lbpmLRnD9SsYUdrAtADgqSxdtLsWur5oxUshNC+A8VYYUzCkKk0wGE81A1MgKwxBoVhZITjqawaZQuhYBWJ5eARXMKxhKosxHYrV4VFC2eSHSzjS/v/AOKI3pWNabv1D5LDNk2c5vcO5ZfsVAZPd4BYs5d0P962fy3/ANqv700zmx/g3/ck3bFR/MfL5LPolLi7wCtod1HQHSSlwf4D5rY6Q0f8X6UlT3bROVQjtHyXaqf+H9cCYnW3/am0aTv0LM39Q4u/S75LQ3/Q/Of0u+Sz9yqsw4OHPA6PGEOr0Lq6CRMey75JtFt8DLd90P5g8HfJEbvih/MalB0Fr/4OQxCTPI5d6BV6HbSDHVSeTmH3OTaL54OuN7Uf5rPELQ3lS/mM/UPmuC7oltP8ip4T7lh3RXaBnSf4X8E0hbPRjbaf8xn6h81r0hp1b4heS+xKozY4dxW6W4arjAY49jT8k0iaPVioOIW21CvK1OjlZvtU3Dta75IlPo87WRb8p+o5ptFs9Qa5WHVV5h24agEip/rHuBW6XR7aXezU/vf8k1EWehL1A9ecG4tqvFU2z/iOTWzdHtrdb0hreGKo+/eGkDvV3Eh3W1FsVVxx0Z3h+GoxwykVWR/dBTDOim9Pwuaf66Z7rhNx5NZZ0OtViouPV3JvVv4HHs6o+QKUNHeQzpP/APjB9yaiTyembW5JkbQAIC8a6rt7RJoujj1To8QsDem1DOn/APW8fFRpMqlR7UuAAWuuZHFeHO/64MFjJ5hw+Kul0hrEwKQJ4DFPhdM/o0j27qrdLdqy+uItHgfmvFu6U1ASDSuMxiII7RFlX3uOtH+//iqkNHr/AEofQPzUdUXkPveNaR/WPktjpY3+W/xafitUiWeoxKLzH3sp/wAup/b/ALlFRZ2ju6nwHn8FqnsNLVjSvQN3ELfxBew5nxRPsRmQeJGd/kvLpGu0zzjtgo6Ux3khBOxUh/6QP9RXrvu7zE9vvCg3KRYlviZ77qbQ7TPI+jU8+qaO8rqbFvOowYWAho0DnRfku59h82DPS48SrO4THtD643TUSrpyXoSbvqoBmBlmJ0jK6yOk1QflJ5t4Jz7vH8wHE398rQ3A2+J2XCwKlxNVM5zuk1WLFv6fmq+9NWPw/p/ddL7AYbCp2am/LRL1Oih0f4gfNLiSp8i56V1CLwOxv/a03pO+bhp5EG/PtW/upGdTy911B0ZOjp5R70/kV1DP3kdbE1h5REqvvI4ZU2C0WUPR84g3E2bxzjkiM6NkfiGfDJTwWpA6G+6rjamXdjXe8KbVv2o3NpaebT8V2dg2V9G/WSMsLso+in3V8RjC0kZ3yUtcGsvk8VtG+KzowOwxMgNznjMrl7RttQyDWdzGngF9Ecx5s3qxOWfkuS7cNQ3cQTfO9ucLSmuDEum39PGHbKkWrOI5kq37e8+08k8ZMr2LNwkG4ZfgB5WWH7ike0DrIDT5xKu1wY7L5PHu2mqLh7+9zvNRm99pblVdy9b5r1p3LTaz1n562Hcqf0dpniM4MgzHcE2uB2ZfGeWq742owTVqciHDzhCfvjazm8uGk+Er2mz9FqDpAe7F2j60WavQxmfWOHd7ldx4HanyeLZv7a2DC15DRYASAByg+5M0+mG3NAGNsf4mz5kyV6pvQ1hIAqkiOGv0VB0Lp6l/iPdCmol7c/jPPDpptHtHq3O4dVbudj+CXd0tqm7tn2YmZJdSJM8ZJXpavQmnoX87j5IR6FDRzxy9VE4DPU5PMV+kM3OxbGTx6ofNLv3vScIdsGzTxaHNPiHfFeuHQiRd5H9IKwOgxz6wdhZ+60pQM46n+o8gdoon/wBlQ/VW/wB6ao7XsgAx7vZOpD3gRyBJuvUP6HQbGn3sv5ErY6MP1bRdqAQfKWlXUeSqEzzrfs0iTslQchUdHdLlF6j7vDWhT8T8lSzpcs3iXCOc3fdX84+u1T7aqfm8FysKkLz6PTR1m73qcfd8lp2+6n0AuNhW8JHFTaGTrfbdTUjwCv7Xd9AfKFyA4rWIq7QydVu838fJvyU2nb8WYHgB5rmNPGVbiNCPNXUSUwzWtJnDftKfobyqts2oY4T+y44qLeNPAOlV3rWn2vD5LTd81NXnvHyK5YdzV4lC0dD7UcH47kxFpFvFG+8L9ZXLEKEIKOid9EjLxAPwU+2M4DRPBuvHJc3COCzgCWKOq3fHIeDgjt34AIwj+4Lh4OZUwc0smTtO343It8C5LjeNLg8dh/ZcwtOhCzhP0QmkMnRr7XTOTqgHAtBulvSY9k/2wlwx3AqjPNav9Jk7LaNQQQ5vGz496MHVIvJto6fmuF13NQVjxVslHdY6oIz75+CnWvFy53mPeuGNqdxPijM3nUH4z4q2KOt6XU0e/vUdvOqM3OM81zBvap+ae26KzfL+Df0hBR0Wb6qA+07yPkjfb9S0nxaPeuV9skm7GHuVs3m3Wm3zz8U/4KOmN/vFsQnmAqfv58Z+AXPdvGn+QeJWfS6Mewf1fsnjgUx/7bq6EeSiQG1UeD/1KJa4FMTGxt+pWXbLwnxTnUKdSV5u6uD0YfIoNk5lV6Pz804KJ5q+qPEp3Iv4MsXoUI0B7yiGlyb4fuihrhqtl7+Pkm4EzIV6qfwt8D81kUjq1vn800S76CycXJNwGZADSn8I8SsDZ7Xb/cPkmRPBEx2y81dRFM54of4XeIVmnyf5fNPYuSrFyUuPIp8CODgHd4HwK0KZ4+IITTTfIrZfyKtrkU+Dnw7h5hQg8E4ewrPclrkU+BQzwWTPBPSqcRwVtcivwQlUXJ10cFnuS1ySvwTxKCqeJTWEK8DVQKmqVWPs8AnxRZwCo0GJQOe6OAVADmuh6Mz6Kg2Vv0VaIIBvPy/dTDzCeOyN5qeht5q+R4EcB5ePzVYD9Qn/AERvFU7ZBxVtkpCBaQqKfdsgWTsaWy0hGVE76EOSiafAyjv5n2XeBAn67lqmJmx7xCqrtDQQDJcTAa2TpN45DVZZtJkjC7S2sGchnNteK8GjtQQs5KrZEX5AnxIyW31ozBjkHOPkFGgyDeOZiOAi098poUZDOR+feqDOLSLTHwsUXGbn1eUEmeGgQHVA4TJFxIuP9XGQmhRvqsrfXNZFO8R5e48EVtMFrTcCLesYuOAIBClVxAsL3kkkC2V8ymhRk0RwWRSB0Q/Smy4GMQgk3wj+sSG+S3Va5sYMIngywjiJTRaKdTE5eEW7QshjZI1ABOWq3Wqw48rkNgnDkt1CSw4CAYkQA4x/llTQoH1LeCp1AcJ8Pmqq7W5rZc2GjMuIEW0DZlFbtbSJEuEA2BPlCaFA3UW/Wnao/ZwMxbii03kgQyOTjBstObECSATqcozE6+Kmy0LO2dqv0Qc0WuIFiReQbQRrJINvqVqq/Dhm5dewt5DuV2KFRswJIg9toPYr9EHwRw4OcRgcMPZfzvrZVs9R2IjCQ2cyIGmV5OZvAyU0xQE7GFk7GJj4e9NiC4XMicyQ2/PJ1u1W95xZE9nvmU0ShMbDOn79ih3eEcUanWFznnDo0XgkRcAZd59ycqN91te9NstHLGwA5QVX2f8AXYmq9Go72KmG/wCUOniCTcIj6ILQ2SdZk3i9yLK7Yo5/oImNVPs9dGBPvkSO0HJW+qGnS5veIzz5JtijlnYFQ2Ccl16tTKCBxtI/ZBFMkzjIyOGwlXYo532eeCo7AV1sBk5RA1Mxx8eC0x4gjEJHA5cJ4J3GKOMdhKpdPro4nnhnzlRO4KOa7ebC7q6hYHkZMcXEmDoACEyH02xL8MRbLu8+CobNLy8Oic2iIkTe2t9eSUp0mmuWNY4YWl5cSMJJNmiy52aOrSu4y0RGckze3qwAMkkaUvcfXkiBiDCwRlAbHv1Ra28G02y5rzOQaxzjMcRKBsO1ue6Gh7W3Jx0y0kHTE58+SpA7dpgDE71vygNBHdJJ08kb0ZzjixHC4A4ThOn4CRI71TWtBMC+ZHtHwVyTeDM2kkZm+V4UBvaGtgklzZ9UX42hs2B/ZIHc7buu/wBaSHFxcbWE4gBBPD5o2w7S9xNmH8rWhwjtc4Z5aIW8NnPWNcZdaDT9phHEjKRfx1iEQC7TgFL+G5tINPtAWxagiRi8VKj5a043QDidALXuGgAz584V0aALQzq2tcACLDANTYRJtpGSI94c12JplucgesNSyJJHyQAdn2uljwtubmQJNzPrRl38lbny5xxSQcgQI1GKQTJB7EQMcMOBrGUwLCcuYYG596ratixETUeW4TiYYh2cE8BJGStAFSpx/LaCZcLkklupJTOz1fWtBGmEyeZIyAQ6OxMDAaUNv6/+IxlJl2qJQY0S1ogG1sjqdZClABttFzjDXhhJBJlzrWyEgAoz2nC0SHEe0SNJvGg70em9hMAguyMZ20lKu67FD20w0mBBc50XzsBPxQBKm0DEACTrBGQHAn3DgsvqEgk4hpEDPiDBMZKVtgp4sWAEiAThvn8yt42hriagAaJdkMI0PJTyPBTKMS4iDHGx5nK6sS4B0FwOQyjtngqpVC4hzCMNpxAxGpaZz7eCraQ97hgc0NBuC0knQ3DvgqArqdoDg0i5ESNYn60VdXiA/FyOUx4haDCWwb8ot2ROSFtFRlMtBIacmi5mQbADXNQBGDIOAxAWAvxi5WmOcWg4QDwJFrZWz1WarJh34hlGccC2eeqG7aA12GG4iAYBE31cIBAz8EBdDaA49XL5BPrQRfP2oAIRH+rEOcdDyJOZAHahUgDOEiZMksOYGgPtZaFY9HwvdUe4uBy/C1ggWAmBe880A3iIzEcBl4IT6LantgEDQ5d4yOaMHHDoconXjfsS3XOL8OAwASDMNPKJz9yWKDVcLhBtoBlMaBVhyggRMkiT2BVU2gj8MDjMgjszUo1hLoJItNhaRpF/FasG3hr28SRnr4cFWzsDWjjETESBxjPirLjk0gcLH6CssBE2JsDBnPkgBubTm+CdfqVFzXP2QEh7mh0mQ6ZmeYy4coUTIG6NLDOCBiPrEzc8YWNpLYGJ4aSSBMDkInu8lp2zsdBc0GMpk98G09yX3jQD4jAHtksLm48J44ZHgp4A3s7BTZMy0DNxsB5ITaDXP6ySSRhifV5GBrndCds7nMb1rgbEOgENd6seyDxveeCJsTDTaAXgic8IbN4a0BqtoUMVGQLEt5iJ8wUOm1zSPbqE6kshvdbyBU21z7YSGgXm8+S1srvVvinmM7ZxoFLTADbdnfiL2tYA1sudm8kxiDR2WTkYqYIMuIbbSDF+eat7yDAE+GcaLh70rbU6qKdIBjHZ1Yy4xmZi+k90qgPs1BtB0uqvfUgyDhAgmdL9iFV6Q0qbw1ge95IGEXOcfCbLH2I9jXdTWcaj4D3uEyJg4eHimN07N1YaB61Q3qVHTJA1BkxM2jNAdbqmhxeAASBImTxi5nU+KzR2ZuIuLYnUZGdQAMxxQNqOFrXPmS4BuG5c6IGWsBNsMNEmQTblab6DIoQW2t1YTgFOLQX4pF+DWmTfLzROsbhu42zgQD3ESmKLwRe2Yva+kJcVcJE5meNuE8EBqnhbEAAnRtiTqSM/FD27Z3vaOrcGXAJLZcGz62Em0qq2ytLgcAJBxAyQARMExnmeKcYYhoOc6WtfNAL0KOFt3OeeJMn/ALVtOc9k/VuK5O8tuis3Z6bj1jiCeTQMV3aWnTgulTcWCHyYGYMkxmSIsVClbVTq4cLHAE/iIENbqcM3PxWKGylrZe57jIOLE71vCABbL3ohGKJbIacUkawYgBXU2qqXRhbgi7ifW7mx8UAvs+9mueWQZBA01EgmMhpKa2d4q3AmCRPMcOP/AGqGw0mg4QyXQXWBJIymc4R2UoZDYAAtAA7gNFfJPBRYG3aRne3Hml9pqwMQYXHunPmg7MXucRhc1zSLOd6paWzPqm99LroYLHlmoUHSJdGKxN4zgczp9ZrVVv4SA4RHEXzkKqNS3F3LgrY+QQ8Xytw5z3q0QoBwsACyLznbhdAZtAeZaHtIMEObGVs54cEanTgEGQLQRnbt7PNZqUQHAxIEX1GhPhChSy6bAEfHsKV2yk40wxkTBkuJwn/NAzyOXFHoOcScQAMmJM2JIGRjIA96xVc4NcAYPHDJHZ39qFL2XZiGtBcSRmRqTn3KB8OgxN9BccDKyKzaTZqO9Ulok2MvOFtu1RmCo7EL4NTnzFs8r9nJQEqbFScZdSaTxhvCyiY676hRWxRxd4m7+RMcrhGr5Tr/AA/e5RRERj4GSvirUQhwOltdzOqwOc2cU4SRPs5wm90n+G3mWTz9lWoj+G16GXH/AMwwaQ73FHYf9ZVqJyZLpm31wCLTHrDsVKIAWnZUEcvUOSDvVxFIwYlxmNbaqKJ9Be53FwGK/wDD1v8AhZ8ygsH8KtyeI5WAUUURTpRBt2eQTBCiipDm7tF3nWSJ1g3InghbVbZ3EWPLtI9wCiii9lC7sP8ACb/lTD9O73KKKsiEtteQRBP4fiujTVqKoMgaJyGfzQic+0qlERBfZD67u74o1T229iiiMoy5YCii18MmqYSVZxxf1n/85991FFzkbQ3W9g965FARTbFpiYtMuJMqKJL0InZDQooosF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756592" y="-2467241"/>
            <a:ext cx="68294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43408"/>
            <a:ext cx="10644509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132856"/>
            <a:ext cx="7272808" cy="3108543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rebuchet MS" panose="020B0603020202020204" pitchFamily="34" charset="0"/>
              </a:rPr>
              <a:t>A refugee is someone who has fled their country because they will not be safe there anymore.</a:t>
            </a:r>
          </a:p>
          <a:p>
            <a:pPr algn="ctr"/>
            <a:endParaRPr lang="en-GB" sz="2800" b="1" dirty="0"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latin typeface="Trebuchet MS" panose="020B0603020202020204" pitchFamily="34" charset="0"/>
              </a:rPr>
              <a:t> This is because they will be persecuted because of their race, religion, their social group or political opinion.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7" y="732239"/>
            <a:ext cx="6060359" cy="707886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What is a refugee?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52" y="558924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776465" y="5640833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5543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9592" y="908720"/>
            <a:ext cx="7272808" cy="707886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GB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C:\Users\jim\AppData\Local\Microsoft\Windows\Temporary Internet Files\Content.IE5\5H3YIJLU\coast-571329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183" y="-891480"/>
            <a:ext cx="11777909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78296"/>
            <a:ext cx="6060359" cy="707886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Why are they a refugee?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598738"/>
            <a:ext cx="3312368" cy="2585323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rebuchet MS" panose="020B0603020202020204" pitchFamily="34" charset="0"/>
              </a:rPr>
              <a:t>A refugee is someone who has fled their country because they will not be safe there anymore.</a:t>
            </a:r>
          </a:p>
          <a:p>
            <a:pPr algn="ctr"/>
            <a:endParaRPr lang="en-GB" b="1" dirty="0">
              <a:latin typeface="Trebuchet MS" panose="020B0603020202020204" pitchFamily="34" charset="0"/>
            </a:endParaRPr>
          </a:p>
          <a:p>
            <a:pPr algn="ctr"/>
            <a:r>
              <a:rPr lang="en-GB" b="1" dirty="0">
                <a:latin typeface="Trebuchet MS" panose="020B0603020202020204" pitchFamily="34" charset="0"/>
              </a:rPr>
              <a:t> This is because they will be persecuted because of their race, religion, their social group or political opinion.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434963"/>
            <a:ext cx="2448272" cy="523220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Trebuchet MS" panose="020B0603020202020204" pitchFamily="34" charset="0"/>
              </a:rPr>
              <a:t>Salena</a:t>
            </a:r>
            <a:endParaRPr lang="en-GB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18069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713312" y="566966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44" y="5046214"/>
            <a:ext cx="6060359" cy="954107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If you were them, how would you feel?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110583"/>
            <a:ext cx="2448272" cy="523220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Amir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6334" y="2825589"/>
            <a:ext cx="2448272" cy="523220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Trebuchet MS" panose="020B0603020202020204" pitchFamily="34" charset="0"/>
              </a:rPr>
              <a:t>Kasim</a:t>
            </a:r>
            <a:endParaRPr lang="en-GB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rkane\Downloads\iraq-26823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2" y="2802312"/>
            <a:ext cx="898156" cy="5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kane\Downloads\zimbabwe-1007708_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4963"/>
            <a:ext cx="1063322" cy="5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kane\Downloads\iran-26826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10583"/>
            <a:ext cx="1019262" cy="5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5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528392" cy="2185214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What is being done to help?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060848"/>
            <a:ext cx="2628800" cy="2431435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rebuchet MS" panose="020B0603020202020204" pitchFamily="34" charset="0"/>
              </a:rPr>
              <a:t>1. Italy</a:t>
            </a:r>
          </a:p>
          <a:p>
            <a:r>
              <a:rPr lang="en-GB" sz="2800" b="1" dirty="0" smtClean="0">
                <a:latin typeface="Trebuchet MS" panose="020B0603020202020204" pitchFamily="34" charset="0"/>
              </a:rPr>
              <a:t>2. Switzerland</a:t>
            </a:r>
          </a:p>
          <a:p>
            <a:r>
              <a:rPr lang="en-GB" sz="2800" b="1" dirty="0" smtClean="0">
                <a:latin typeface="Trebuchet MS" panose="020B0603020202020204" pitchFamily="34" charset="0"/>
              </a:rPr>
              <a:t>3. Germany</a:t>
            </a:r>
          </a:p>
          <a:p>
            <a:r>
              <a:rPr lang="en-GB" sz="2800" b="1" dirty="0" smtClean="0">
                <a:latin typeface="Trebuchet MS" panose="020B0603020202020204" pitchFamily="34" charset="0"/>
              </a:rPr>
              <a:t>4. Greece 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kane\AppData\Local\Microsoft\Windows\Temporary Internet Files\Content.IE5\07LX5V34\20950823310_3d056ba16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1088"/>
            <a:ext cx="5604352" cy="27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kane\AppData\Local\Microsoft\Windows\Temporary Internet Files\Content.IE5\8Z5G4I1A\21411497046_a9f8bfc445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9" y="4221088"/>
            <a:ext cx="51294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kane\AppData\Local\Microsoft\Windows\Temporary Internet Files\Content.IE5\07LX5V34\21249664960_75aedc0365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869" y="1556792"/>
            <a:ext cx="5062281" cy="28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kane\AppData\Local\Microsoft\Windows\Temporary Internet Files\Content.IE5\U2NJZN6O\20815043154_9f10c7f78e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869" y="-1107504"/>
            <a:ext cx="5580112" cy="31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kane\AppData\Local\Microsoft\Windows\Temporary Internet Files\Content.IE5\U2NJZN6O\20950823610_9e4a9c981a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5" y="2097023"/>
            <a:ext cx="4572001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kane\AppData\Local\Microsoft\Windows\Temporary Internet Files\Content.IE5\07LX5V34\20816664273_5cc0022a5e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2" y="-459432"/>
            <a:ext cx="4552714" cy="25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6001" y="676384"/>
            <a:ext cx="7272808" cy="1323439"/>
          </a:xfrm>
          <a:prstGeom prst="rect">
            <a:avLst/>
          </a:prstGeom>
          <a:solidFill>
            <a:srgbClr val="002060">
              <a:alpha val="9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What is The Salvation Army doing to help refugees?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002291"/>
            <a:ext cx="7272808" cy="1323439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Why do you think they want to help?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02" y="1338103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jim\AppData\Local\Microsoft\Windows\Temporary Internet Files\Content.IE5\91HRS0RJ\hand-83897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64379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908720"/>
            <a:ext cx="7272808" cy="3170099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Do you think it’s important to help? Why? Why not</a:t>
            </a:r>
            <a:r>
              <a:rPr lang="en-GB" sz="4000" b="1" dirty="0" smtClean="0">
                <a:latin typeface="Trebuchet MS" panose="020B0603020202020204" pitchFamily="34" charset="0"/>
              </a:rPr>
              <a:t>?</a:t>
            </a:r>
          </a:p>
          <a:p>
            <a:pPr algn="ctr"/>
            <a:endParaRPr lang="en-GB" sz="4000" b="1" dirty="0">
              <a:latin typeface="Trebuchet MS" panose="020B0603020202020204" pitchFamily="34" charset="0"/>
            </a:endParaRPr>
          </a:p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If you think it is – what could you do?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924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596336" y="569242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75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jim\AppData\Local\Microsoft\Windows\Temporary Internet Files\Content.IE5\5H3YIJLU\person-677770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05" y="-99392"/>
            <a:ext cx="123686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79" y="908720"/>
            <a:ext cx="5173177" cy="3170099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What is a refugee?</a:t>
            </a:r>
          </a:p>
          <a:p>
            <a:pPr algn="ctr"/>
            <a:endParaRPr lang="en-GB" sz="4000" b="1" dirty="0">
              <a:latin typeface="Trebuchet MS" panose="020B0603020202020204" pitchFamily="34" charset="0"/>
            </a:endParaRPr>
          </a:p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What is The Salvation Army doing to help?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76" y="540419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09389" y="5445224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6150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296</Words>
  <Application>Microsoft Office PowerPoint</Application>
  <PresentationFormat>On-screen Show (4:3)</PresentationFormat>
  <Paragraphs>60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The Salvation Army</cp:lastModifiedBy>
  <cp:revision>35</cp:revision>
  <cp:lastPrinted>2016-02-15T12:57:02Z</cp:lastPrinted>
  <dcterms:created xsi:type="dcterms:W3CDTF">2015-09-15T20:09:33Z</dcterms:created>
  <dcterms:modified xsi:type="dcterms:W3CDTF">2016-02-26T12:48:34Z</dcterms:modified>
</cp:coreProperties>
</file>