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2" r:id="rId2"/>
    <p:sldId id="261" r:id="rId3"/>
    <p:sldId id="269" r:id="rId4"/>
    <p:sldId id="263" r:id="rId5"/>
    <p:sldId id="271" r:id="rId6"/>
    <p:sldId id="265" r:id="rId7"/>
    <p:sldId id="270" r:id="rId8"/>
  </p:sldIdLst>
  <p:sldSz cx="9144000" cy="6858000" type="screen4x3"/>
  <p:notesSz cx="6797675" cy="9928225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swald" panose="020B0604020202020204" charset="0"/>
      <p:regular r:id="rId15"/>
      <p:bold r:id="rId16"/>
    </p:embeddedFont>
    <p:embeddedFont>
      <p:font typeface="Arial Unicode MS" panose="020B0604020202020204" charset="-128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61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9" autoAdjust="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C9821-3D15-4411-A36E-18451118E87B}" type="datetimeFigureOut">
              <a:rPr lang="en-GB" smtClean="0"/>
              <a:pPr/>
              <a:t>10/12/2019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2F587-A5B7-4AF1-8934-7BB7933CAF1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504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E1908-7C16-4143-BB09-5460D020749B}" type="datetimeFigureOut">
              <a:rPr lang="en-GB" smtClean="0"/>
              <a:pPr/>
              <a:t>10/12/2019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9C223-FDA1-4011-B903-D1A1496F21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226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9C223-FDA1-4011-B903-D1A1496F212D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182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15A4-7095-4095-95FA-65E8CAF8100F}" type="datetimeFigureOut">
              <a:rPr lang="en-GB" smtClean="0"/>
              <a:pPr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B3E7-D905-4617-994F-142F564A0D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239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15A4-7095-4095-95FA-65E8CAF8100F}" type="datetimeFigureOut">
              <a:rPr lang="en-GB" smtClean="0"/>
              <a:pPr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B3E7-D905-4617-994F-142F564A0D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312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15A4-7095-4095-95FA-65E8CAF8100F}" type="datetimeFigureOut">
              <a:rPr lang="en-GB" smtClean="0"/>
              <a:pPr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B3E7-D905-4617-994F-142F564A0D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236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15A4-7095-4095-95FA-65E8CAF8100F}" type="datetimeFigureOut">
              <a:rPr lang="en-GB" smtClean="0"/>
              <a:pPr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B3E7-D905-4617-994F-142F564A0D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542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15A4-7095-4095-95FA-65E8CAF8100F}" type="datetimeFigureOut">
              <a:rPr lang="en-GB" smtClean="0"/>
              <a:pPr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B3E7-D905-4617-994F-142F564A0D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279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15A4-7095-4095-95FA-65E8CAF8100F}" type="datetimeFigureOut">
              <a:rPr lang="en-GB" smtClean="0"/>
              <a:pPr/>
              <a:t>10/12/2019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B3E7-D905-4617-994F-142F564A0D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719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15A4-7095-4095-95FA-65E8CAF8100F}" type="datetimeFigureOut">
              <a:rPr lang="en-GB" smtClean="0"/>
              <a:pPr/>
              <a:t>10/12/2019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B3E7-D905-4617-994F-142F564A0D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643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15A4-7095-4095-95FA-65E8CAF8100F}" type="datetimeFigureOut">
              <a:rPr lang="en-GB" smtClean="0"/>
              <a:pPr/>
              <a:t>10/12/2019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B3E7-D905-4617-994F-142F564A0D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550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15A4-7095-4095-95FA-65E8CAF8100F}" type="datetimeFigureOut">
              <a:rPr lang="en-GB" smtClean="0"/>
              <a:pPr/>
              <a:t>10/12/2019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B3E7-D905-4617-994F-142F564A0D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719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15A4-7095-4095-95FA-65E8CAF8100F}" type="datetimeFigureOut">
              <a:rPr lang="en-GB" smtClean="0"/>
              <a:pPr/>
              <a:t>10/12/2019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B3E7-D905-4617-994F-142F564A0D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05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15A4-7095-4095-95FA-65E8CAF8100F}" type="datetimeFigureOut">
              <a:rPr lang="en-GB" smtClean="0"/>
              <a:pPr/>
              <a:t>10/12/2019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B3E7-D905-4617-994F-142F564A0D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8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715A4-7095-4095-95FA-65E8CAF8100F}" type="datetimeFigureOut">
              <a:rPr lang="en-GB" smtClean="0"/>
              <a:pPr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FB3E7-D905-4617-994F-142F564A0D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3284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1" t="518" r="4732" b="-463"/>
          <a:stretch/>
        </p:blipFill>
        <p:spPr>
          <a:xfrm>
            <a:off x="0" y="0"/>
            <a:ext cx="9144000" cy="6876000"/>
          </a:xfrm>
        </p:spPr>
      </p:pic>
      <p:sp>
        <p:nvSpPr>
          <p:cNvPr id="7" name="Rectangle 6"/>
          <p:cNvSpPr/>
          <p:nvPr/>
        </p:nvSpPr>
        <p:spPr>
          <a:xfrm>
            <a:off x="3052873" y="2564904"/>
            <a:ext cx="2895343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900" cmpd="sng">
                  <a:noFill/>
                  <a:prstDash val="solid"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Oswald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HOPE</a:t>
            </a:r>
            <a:endParaRPr lang="en-GB" sz="10000" b="1" cap="none" spc="0" dirty="0">
              <a:ln w="900" cmpd="sng">
                <a:noFill/>
                <a:prstDash val="solid"/>
              </a:ln>
              <a:solidFill>
                <a:schemeClr val="bg1">
                  <a:lumMod val="75000"/>
                  <a:lumOff val="25000"/>
                </a:schemeClr>
              </a:solidFill>
              <a:latin typeface="Oswald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122" y="5445224"/>
            <a:ext cx="871603" cy="98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35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Oswald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LUKE 23, 35-39 (MSG)</a:t>
            </a:r>
            <a:endParaRPr lang="en-GB" b="1" dirty="0">
              <a:latin typeface="Oswald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 smtClean="0">
                <a:latin typeface="Oswald" pitchFamily="2" charset="0"/>
              </a:rPr>
              <a:t>The people stood there staring at Jesus, and the ringleaders made faces, taunting ‘He saved others. Let’s see him save himself! The messiah of God – ha! The Chosen – ha!’….One of the criminals hanging alongside cursed him: ‘Some Messiah you are! Save yourself! Save us!’</a:t>
            </a:r>
            <a:endParaRPr lang="en-GB" sz="3600" dirty="0">
              <a:latin typeface="Oswald" pitchFamily="2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122" y="5445224"/>
            <a:ext cx="871603" cy="98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63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6979704" cy="4653136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67544" y="5532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latin typeface="Oswald" pitchFamily="2" charset="0"/>
              </a:rPr>
              <a:t>How would you feel if you were one of Jesus’ disciples?</a:t>
            </a:r>
            <a:endParaRPr lang="en-GB" sz="4800" b="1" dirty="0">
              <a:latin typeface="Oswald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1892" y="2348880"/>
            <a:ext cx="396044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Oswald" pitchFamily="2" charset="0"/>
              </a:rPr>
              <a:t>You’ve quit your job to follow Jesus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Oswald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Oswald" pitchFamily="2" charset="0"/>
              </a:rPr>
              <a:t>You left your home to follow Jesus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Oswald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Oswald" pitchFamily="2" charset="0"/>
              </a:rPr>
              <a:t>You believed Jesus was offering a better way to live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>
              <a:latin typeface="Oswald" pitchFamily="2" charset="0"/>
            </a:endParaRPr>
          </a:p>
          <a:p>
            <a:r>
              <a:rPr lang="en-GB" sz="2400" b="1" dirty="0" smtClean="0">
                <a:latin typeface="Oswald" pitchFamily="2" charset="0"/>
              </a:rPr>
              <a:t>     Now Jesus is dead</a:t>
            </a:r>
          </a:p>
          <a:p>
            <a:endParaRPr lang="en-GB" dirty="0">
              <a:latin typeface="Oswald" pitchFamily="2" charset="0"/>
            </a:endParaRPr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122" y="5445224"/>
            <a:ext cx="871603" cy="98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01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6" name="Picture 4" descr="http://www.sxc.hu/pic/l/m/ma/mattox/1088202_815587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-255271"/>
            <a:ext cx="10747463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700808"/>
            <a:ext cx="31852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Oswald" pitchFamily="2" charset="0"/>
              </a:rPr>
              <a:t>T</a:t>
            </a:r>
            <a:r>
              <a:rPr lang="en-GB" sz="4000" b="1" dirty="0" smtClean="0">
                <a:latin typeface="Oswald" pitchFamily="2" charset="0"/>
              </a:rPr>
              <a:t>hree days later he was </a:t>
            </a:r>
          </a:p>
          <a:p>
            <a:r>
              <a:rPr lang="en-GB" sz="4000" b="1" dirty="0" smtClean="0">
                <a:latin typeface="Oswald" pitchFamily="2" charset="0"/>
              </a:rPr>
              <a:t>raised to life</a:t>
            </a:r>
          </a:p>
          <a:p>
            <a:endParaRPr lang="en-GB" sz="4000" dirty="0">
              <a:latin typeface="Oswald" pitchFamily="2" charset="0"/>
            </a:endParaRPr>
          </a:p>
          <a:p>
            <a:r>
              <a:rPr lang="en-GB" sz="2800" dirty="0" smtClean="0">
                <a:latin typeface="Oswald" pitchFamily="2" charset="0"/>
              </a:rPr>
              <a:t>1 Corinthians 15:4</a:t>
            </a:r>
          </a:p>
          <a:p>
            <a:r>
              <a:rPr lang="en-GB" sz="2800" dirty="0" smtClean="0">
                <a:latin typeface="Oswald" pitchFamily="2" charset="0"/>
              </a:rPr>
              <a:t>(CEV)</a:t>
            </a:r>
            <a:endParaRPr lang="en-GB" sz="2800" dirty="0">
              <a:latin typeface="Oswald" pitchFamily="2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122" y="5445224"/>
            <a:ext cx="871603" cy="98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37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1" t="518" r="4732" b="-463"/>
          <a:stretch/>
        </p:blipFill>
        <p:spPr>
          <a:xfrm>
            <a:off x="0" y="95239"/>
            <a:ext cx="9144000" cy="6876000"/>
          </a:xfrm>
        </p:spPr>
      </p:pic>
      <p:sp>
        <p:nvSpPr>
          <p:cNvPr id="8" name="TextBox 7"/>
          <p:cNvSpPr txBox="1"/>
          <p:nvPr/>
        </p:nvSpPr>
        <p:spPr>
          <a:xfrm>
            <a:off x="2267744" y="2132856"/>
            <a:ext cx="43924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Oswald" pitchFamily="2" charset="0"/>
              </a:rPr>
              <a:t>There is no fear in love, but perfect love casts out </a:t>
            </a:r>
            <a:r>
              <a:rPr lang="en-GB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Oswald" pitchFamily="2" charset="0"/>
              </a:rPr>
              <a:t>fear</a:t>
            </a:r>
          </a:p>
          <a:p>
            <a:pPr algn="ctr"/>
            <a:endParaRPr lang="en-GB" sz="2800" b="1" dirty="0">
              <a:solidFill>
                <a:schemeClr val="bg1">
                  <a:lumMod val="95000"/>
                  <a:lumOff val="5000"/>
                </a:schemeClr>
              </a:solidFill>
              <a:latin typeface="Oswald" pitchFamily="2" charset="0"/>
            </a:endParaRPr>
          </a:p>
          <a:p>
            <a:pPr algn="ctr"/>
            <a:r>
              <a:rPr lang="en-GB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Oswald" pitchFamily="2" charset="0"/>
              </a:rPr>
              <a:t>1 John 4:18 (NIV)</a:t>
            </a:r>
            <a:endParaRPr lang="en-GB" sz="2800" dirty="0">
              <a:solidFill>
                <a:schemeClr val="bg1">
                  <a:lumMod val="95000"/>
                  <a:lumOff val="5000"/>
                </a:schemeClr>
              </a:solidFill>
              <a:latin typeface="Oswald" pitchFamily="2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122" y="5445224"/>
            <a:ext cx="871603" cy="98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36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6013" y="476672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b="1" dirty="0" smtClean="0">
                <a:latin typeface="Oswald" pitchFamily="2" charset="0"/>
              </a:rPr>
              <a:t>THE SALVATION ARMY</a:t>
            </a:r>
            <a:endParaRPr lang="en-GB" sz="5400" b="1" dirty="0">
              <a:latin typeface="Oswald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14" y="2370402"/>
            <a:ext cx="3419872" cy="22760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370402"/>
            <a:ext cx="3187517" cy="23610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521" y="2370402"/>
            <a:ext cx="3134479" cy="29531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7444"/>
            <a:ext cx="3330834" cy="22205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2235"/>
          <a:stretch/>
        </p:blipFill>
        <p:spPr>
          <a:xfrm>
            <a:off x="5962541" y="4646420"/>
            <a:ext cx="3181459" cy="22115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7" r="1090"/>
          <a:stretch/>
        </p:blipFill>
        <p:spPr>
          <a:xfrm>
            <a:off x="3298721" y="4635628"/>
            <a:ext cx="2664000" cy="22223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519" y="548680"/>
            <a:ext cx="871603" cy="98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76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1" t="518" r="4732" b="-463"/>
          <a:stretch/>
        </p:blipFill>
        <p:spPr>
          <a:xfrm>
            <a:off x="0" y="0"/>
            <a:ext cx="9144000" cy="6876000"/>
          </a:xfrm>
        </p:spPr>
      </p:pic>
      <p:sp>
        <p:nvSpPr>
          <p:cNvPr id="7" name="Rectangle 6"/>
          <p:cNvSpPr/>
          <p:nvPr/>
        </p:nvSpPr>
        <p:spPr>
          <a:xfrm>
            <a:off x="3052873" y="2564904"/>
            <a:ext cx="2895343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900" cmpd="sng">
                  <a:noFill/>
                  <a:prstDash val="solid"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Oswald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HOPE</a:t>
            </a:r>
            <a:endParaRPr lang="en-GB" sz="10000" b="1" cap="none" spc="0" dirty="0">
              <a:ln w="900" cmpd="sng">
                <a:noFill/>
                <a:prstDash val="solid"/>
              </a:ln>
              <a:solidFill>
                <a:schemeClr val="bg1">
                  <a:lumMod val="75000"/>
                  <a:lumOff val="25000"/>
                </a:schemeClr>
              </a:solidFill>
              <a:latin typeface="Oswald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122" y="5445224"/>
            <a:ext cx="871603" cy="98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66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147</Words>
  <Application>Microsoft Office PowerPoint</Application>
  <PresentationFormat>On-screen Show (4:3)</PresentationFormat>
  <Paragraphs>22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Oswald</vt:lpstr>
      <vt:lpstr>Arial Unicode MS</vt:lpstr>
      <vt:lpstr>Arial</vt:lpstr>
      <vt:lpstr>Office Theme</vt:lpstr>
      <vt:lpstr>PowerPoint Presentation</vt:lpstr>
      <vt:lpstr>LUKE 23, 35-39 (MSG)</vt:lpstr>
      <vt:lpstr>PowerPoint Presentation</vt:lpstr>
      <vt:lpstr>PowerPoint Presentation</vt:lpstr>
      <vt:lpstr>PowerPoint Presentation</vt:lpstr>
      <vt:lpstr>THE SALVATION ARMY</vt:lpstr>
      <vt:lpstr>PowerPoint Presentation</vt:lpstr>
    </vt:vector>
  </TitlesOfParts>
  <Company>The Salvation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Kane</dc:creator>
  <cp:lastModifiedBy>Rebecca A.</cp:lastModifiedBy>
  <cp:revision>21</cp:revision>
  <cp:lastPrinted>2014-03-19T11:16:32Z</cp:lastPrinted>
  <dcterms:created xsi:type="dcterms:W3CDTF">2014-03-19T08:34:30Z</dcterms:created>
  <dcterms:modified xsi:type="dcterms:W3CDTF">2019-12-10T14:27:29Z</dcterms:modified>
</cp:coreProperties>
</file>