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8" autoAdjust="0"/>
    <p:restoredTop sz="92659" autoAdjust="0"/>
  </p:normalViewPr>
  <p:slideViewPr>
    <p:cSldViewPr>
      <p:cViewPr varScale="1">
        <p:scale>
          <a:sx n="64" d="100"/>
          <a:sy n="64" d="100"/>
        </p:scale>
        <p:origin x="1352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00CD08C-E007-4F82-A069-D1D2C1A5B2AF}" type="datetimeFigureOut">
              <a:rPr lang="en-GB"/>
              <a:pPr>
                <a:defRPr/>
              </a:pPr>
              <a:t>10/12/2019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09B6A5D-8FF3-4363-A491-1C502670AD2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782263F-D985-4CAD-AC0F-01308F00F92A}" type="datetimeFigureOut">
              <a:rPr lang="en-GB"/>
              <a:pPr>
                <a:defRPr/>
              </a:pPr>
              <a:t>10/12/2019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E2CB664-210D-48A9-8226-84C94D326FD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A2D28D4-CB89-417E-A9DD-FC591F4970E9}" type="slidenum">
              <a:rPr lang="en-GB" altLang="en-US"/>
              <a:pPr/>
              <a:t>5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30EAE-8771-45EC-8A8D-A1C862C81F9E}" type="datetimeFigureOut">
              <a:rPr lang="en-GB"/>
              <a:pPr>
                <a:defRPr/>
              </a:pPr>
              <a:t>10/12/2019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D5AA1-FE13-4991-81DC-669A5FC5BB7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9393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0322E-FFA4-499C-8267-7836DD106CBE}" type="datetimeFigureOut">
              <a:rPr lang="en-GB"/>
              <a:pPr>
                <a:defRPr/>
              </a:pPr>
              <a:t>10/12/2019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CF44E-5C38-4177-81A9-3EF03AF9522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0985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7347E-E286-4A47-B7F0-787C03A6D2D9}" type="datetimeFigureOut">
              <a:rPr lang="en-GB"/>
              <a:pPr>
                <a:defRPr/>
              </a:pPr>
              <a:t>10/12/2019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831B3-663E-4220-B40C-5F539E9E594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53191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2D315-A8C2-4869-87FE-DB0A46BF7EE3}" type="datetimeFigureOut">
              <a:rPr lang="en-GB"/>
              <a:pPr>
                <a:defRPr/>
              </a:pPr>
              <a:t>10/12/2019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DEFEB-6B07-4F51-9DE7-1718ED0AE31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69466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16B4C-1338-4277-87E4-0CD2347E7B76}" type="datetimeFigureOut">
              <a:rPr lang="en-GB"/>
              <a:pPr>
                <a:defRPr/>
              </a:pPr>
              <a:t>10/12/2019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93AB2-42B9-4DC8-A5AC-1DD44BD7DF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5426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0E58C-FDDC-4D26-8B5F-EB4A1C19AD6F}" type="datetimeFigureOut">
              <a:rPr lang="en-GB"/>
              <a:pPr>
                <a:defRPr/>
              </a:pPr>
              <a:t>10/12/2019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06C85-379C-43DC-A225-1310B44FE83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9379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390E6-0361-40E9-9390-037DE3819C00}" type="datetimeFigureOut">
              <a:rPr lang="en-GB"/>
              <a:pPr>
                <a:defRPr/>
              </a:pPr>
              <a:t>10/12/2019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9D04D-671F-4A13-B5B0-F355A7E1122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6014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BA4EA-EA9B-445A-B0E5-5C4631DAD151}" type="datetimeFigureOut">
              <a:rPr lang="en-GB"/>
              <a:pPr>
                <a:defRPr/>
              </a:pPr>
              <a:t>10/12/2019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ECB10-4171-4EF2-A79B-307EC290F85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56588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84903-9C79-4A56-97CF-44B415D0FBAF}" type="datetimeFigureOut">
              <a:rPr lang="en-GB"/>
              <a:pPr>
                <a:defRPr/>
              </a:pPr>
              <a:t>10/12/2019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F423E-0F71-410E-ABD9-6EDF61FC151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69907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91409-DC7A-49B9-BC38-CB19922DC441}" type="datetimeFigureOut">
              <a:rPr lang="en-GB"/>
              <a:pPr>
                <a:defRPr/>
              </a:pPr>
              <a:t>10/12/2019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A197A-F80C-4587-9941-7055EAFBCF7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6030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B6158-6724-40D7-8818-AAD6B0FE3FC3}" type="datetimeFigureOut">
              <a:rPr lang="en-GB"/>
              <a:pPr>
                <a:defRPr/>
              </a:pPr>
              <a:t>10/12/2019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6F896-AA4E-46B9-9585-4C8DFD77515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881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83A711-7901-4F1F-A68D-3A84FCB15017}" type="datetimeFigureOut">
              <a:rPr lang="en-GB"/>
              <a:pPr>
                <a:defRPr/>
              </a:pPr>
              <a:t>10/12/2019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B918726-1B29-4907-AF72-DC529FC82F8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4100" name="Picture 2" descr="http://www.sxc.hu/pic/l/s/sa/samplediz/1224442_75255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-1611313"/>
            <a:ext cx="11617325" cy="871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516563"/>
            <a:ext cx="92075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" name="TextBox 5"/>
          <p:cNvSpPr txBox="1">
            <a:spLocks noChangeArrowheads="1"/>
          </p:cNvSpPr>
          <p:nvPr/>
        </p:nvSpPr>
        <p:spPr bwMode="auto">
          <a:xfrm>
            <a:off x="1168400" y="5508625"/>
            <a:ext cx="1728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Schools and Colleges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Unit</a:t>
            </a:r>
          </a:p>
        </p:txBody>
      </p:sp>
      <p:sp>
        <p:nvSpPr>
          <p:cNvPr id="4103" name="Rectangle 3"/>
          <p:cNvSpPr>
            <a:spLocks noChangeArrowheads="1"/>
          </p:cNvSpPr>
          <p:nvPr/>
        </p:nvSpPr>
        <p:spPr bwMode="auto">
          <a:xfrm>
            <a:off x="3970338" y="3244850"/>
            <a:ext cx="1203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/>
              <a:t>Reflection </a:t>
            </a:r>
          </a:p>
        </p:txBody>
      </p:sp>
      <p:sp>
        <p:nvSpPr>
          <p:cNvPr id="4104" name="TextBox 4"/>
          <p:cNvSpPr txBox="1">
            <a:spLocks noChangeArrowheads="1"/>
          </p:cNvSpPr>
          <p:nvPr/>
        </p:nvSpPr>
        <p:spPr bwMode="auto">
          <a:xfrm>
            <a:off x="4910138" y="188913"/>
            <a:ext cx="4392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latin typeface="Stencil" panose="040409050D0802020404" pitchFamily="82" charset="0"/>
              </a:rPr>
              <a:t>ANTI-SLAVERY DAY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1206500"/>
            <a:ext cx="12096750" cy="806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403350" y="404813"/>
            <a:ext cx="6624638" cy="5256212"/>
          </a:xfrm>
          <a:prstGeom prst="round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>
                <a:solidFill>
                  <a:srgbClr val="002060"/>
                </a:solidFill>
                <a:latin typeface="Trebuchet MS" panose="020B0603020202020204" pitchFamily="34" charset="0"/>
              </a:rPr>
              <a:t>Human Trafficking is the taking of people by deception or violence from their homes for exploitation.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>
                <a:solidFill>
                  <a:srgbClr val="002060"/>
                </a:solidFill>
                <a:latin typeface="Trebuchet MS" panose="020B0603020202020204" pitchFamily="34" charset="0"/>
              </a:rPr>
              <a:t>Human Trafficking is the fastest-growing form of modern-day slavery.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51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516563"/>
            <a:ext cx="92075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12700"/>
            <a:ext cx="5040313" cy="733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5076825" y="836613"/>
            <a:ext cx="39592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rgbClr val="002060"/>
                </a:solidFill>
                <a:latin typeface="Trebuchet MS" panose="020B0603020202020204" pitchFamily="34" charset="0"/>
              </a:rPr>
              <a:t>Tina’s Story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2060"/>
                </a:solidFill>
                <a:latin typeface="Trebuchet MS" panose="020B0603020202020204" pitchFamily="34" charset="0"/>
              </a:rPr>
              <a:t>She was forced to work over 15 hours a day, wasn’t paid, suffered abuse and had to sleep on the floor.</a:t>
            </a: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713" y="5661025"/>
            <a:ext cx="92075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1331913" y="981075"/>
            <a:ext cx="5761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7173" name="Picture 4" descr="http://www.sxc.hu/pic/l/a/ap/apujol/824533_61152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858838"/>
            <a:ext cx="11623676" cy="775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79388" y="139700"/>
            <a:ext cx="4953000" cy="6313488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2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>
                <a:solidFill>
                  <a:srgbClr val="002060"/>
                </a:solidFill>
                <a:latin typeface="Trebuchet MS" panose="020B0603020202020204" pitchFamily="34" charset="0"/>
              </a:rPr>
              <a:t>‘</a:t>
            </a:r>
            <a:r>
              <a:rPr lang="en-GB" sz="3400" b="1" dirty="0">
                <a:solidFill>
                  <a:srgbClr val="002060"/>
                </a:solidFill>
                <a:latin typeface="Trebuchet MS" panose="020B0603020202020204" pitchFamily="34" charset="0"/>
              </a:rPr>
              <a:t>Speak up for those who cannot speak for themselves, for the rights of all who are destitute. Speak up and judge fairly; defend the rights of the poor and needy.’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4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400" b="1" dirty="0">
                <a:solidFill>
                  <a:srgbClr val="002060"/>
                </a:solidFill>
                <a:latin typeface="Trebuchet MS" panose="020B0603020202020204" pitchFamily="34" charset="0"/>
              </a:rPr>
              <a:t>Proverbs 31: 8 -9 (NIV)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8877">
            <a:off x="-3421063" y="-1381125"/>
            <a:ext cx="13885863" cy="952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711200" y="260350"/>
            <a:ext cx="8037513" cy="5545138"/>
          </a:xfrm>
          <a:prstGeom prst="round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>
                <a:solidFill>
                  <a:srgbClr val="002060"/>
                </a:solidFill>
                <a:latin typeface="Trebuchet MS" panose="020B0603020202020204" pitchFamily="34" charset="0"/>
              </a:rPr>
              <a:t>The Salvation Army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3200" b="1" dirty="0">
                <a:solidFill>
                  <a:srgbClr val="002060"/>
                </a:solidFill>
                <a:latin typeface="Trebuchet MS" panose="020B0603020202020204" pitchFamily="34" charset="0"/>
              </a:rPr>
              <a:t>Helping local teams to respond</a:t>
            </a:r>
          </a:p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3200" b="1" dirty="0">
                <a:solidFill>
                  <a:srgbClr val="002060"/>
                </a:solidFill>
                <a:latin typeface="Trebuchet MS" panose="020B0603020202020204" pitchFamily="34" charset="0"/>
              </a:rPr>
              <a:t>Raising awareness</a:t>
            </a:r>
          </a:p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3200" b="1" dirty="0">
                <a:solidFill>
                  <a:srgbClr val="002060"/>
                </a:solidFill>
                <a:latin typeface="Trebuchet MS" panose="020B0603020202020204" pitchFamily="34" charset="0"/>
              </a:rPr>
              <a:t>Caring for victims and their families</a:t>
            </a:r>
          </a:p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3200" b="1" dirty="0">
                <a:solidFill>
                  <a:srgbClr val="002060"/>
                </a:solidFill>
                <a:latin typeface="Trebuchet MS" panose="020B0603020202020204" pitchFamily="34" charset="0"/>
              </a:rPr>
              <a:t>Engaging people in the fight against trafficking</a:t>
            </a:r>
          </a:p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3200" b="1" dirty="0">
                <a:solidFill>
                  <a:srgbClr val="002060"/>
                </a:solidFill>
                <a:latin typeface="Trebuchet MS" panose="020B0603020202020204" pitchFamily="34" charset="0"/>
              </a:rPr>
              <a:t>Advocating for changes in the law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6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6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6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6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589588"/>
            <a:ext cx="92075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3" y="-100013"/>
            <a:ext cx="10588626" cy="706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971550" y="692150"/>
            <a:ext cx="7488238" cy="5113338"/>
          </a:xfrm>
          <a:prstGeom prst="roundRect">
            <a:avLst/>
          </a:prstGeom>
          <a:solidFill>
            <a:schemeClr val="accent6">
              <a:lumMod val="20000"/>
              <a:lumOff val="80000"/>
              <a:alpha val="71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rgbClr val="002060"/>
                </a:solidFill>
                <a:latin typeface="Trebuchet MS" panose="020B0603020202020204" pitchFamily="34" charset="0"/>
              </a:rPr>
              <a:t>What can you do to help?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>
                <a:solidFill>
                  <a:srgbClr val="002060"/>
                </a:solidFill>
                <a:latin typeface="Trebuchet MS" panose="020B0603020202020204" pitchFamily="34" charset="0"/>
              </a:rPr>
              <a:t>Learn more and tell others in your community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>
                <a:solidFill>
                  <a:srgbClr val="002060"/>
                </a:solidFill>
                <a:latin typeface="Trebuchet MS" panose="020B0603020202020204" pitchFamily="34" charset="0"/>
              </a:rPr>
              <a:t>Support The Salvation Army’s work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>
                <a:solidFill>
                  <a:srgbClr val="002060"/>
                </a:solidFill>
                <a:latin typeface="Trebuchet MS" panose="020B0603020202020204" pitchFamily="34" charset="0"/>
              </a:rPr>
              <a:t>Write to your MP about the issue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6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6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6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5661025"/>
            <a:ext cx="92075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11268" name="Picture 2" descr="http://www.sxc.hu/pic/l/s/sa/samplediz/1224442_752556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-1611313"/>
            <a:ext cx="11617325" cy="871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516563"/>
            <a:ext cx="92075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1168400" y="5508625"/>
            <a:ext cx="1728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Schools and Colleges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Unit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167</Words>
  <Application>Microsoft Office PowerPoint</Application>
  <PresentationFormat>On-screen Show (4:3)</PresentationFormat>
  <Paragraphs>52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Arial</vt:lpstr>
      <vt:lpstr>Stencil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Salvation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Kane</dc:creator>
  <cp:lastModifiedBy>Rebecca A.</cp:lastModifiedBy>
  <cp:revision>16</cp:revision>
  <cp:lastPrinted>2013-10-24T11:07:31Z</cp:lastPrinted>
  <dcterms:created xsi:type="dcterms:W3CDTF">2013-10-21T08:04:50Z</dcterms:created>
  <dcterms:modified xsi:type="dcterms:W3CDTF">2019-12-10T10:34:53Z</dcterms:modified>
</cp:coreProperties>
</file>