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57" r:id="rId12"/>
    <p:sldId id="271" r:id="rId13"/>
  </p:sldIdLst>
  <p:sldSz cx="9144000" cy="6858000" type="screen4x3"/>
  <p:notesSz cx="6669088" cy="992822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614"/>
    <a:srgbClr val="96F2E7"/>
    <a:srgbClr val="E64D08"/>
    <a:srgbClr val="C78C3D"/>
    <a:srgbClr val="108274"/>
    <a:srgbClr val="00C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5066" autoAdjust="0"/>
  </p:normalViewPr>
  <p:slideViewPr>
    <p:cSldViewPr>
      <p:cViewPr varScale="1">
        <p:scale>
          <a:sx n="65" d="100"/>
          <a:sy n="65" d="100"/>
        </p:scale>
        <p:origin x="13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CA11A-8558-4E1A-B79A-E15DF830AFC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28C98-2AEE-4021-8E3E-5811247A0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0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0107-228B-413F-8D4E-E614EECD6AA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5BF8-8D19-4AC3-B0BA-C203A9D92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BF8-8D19-4AC3-B0BA-C203A9D92B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5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BF8-8D19-4AC3-B0BA-C203A9D92B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2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A5BF8-8D19-4AC3-B0BA-C203A9D92B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5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3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5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2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6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9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4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4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1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57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1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3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5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41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7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50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0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6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2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2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9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D65A-B54E-4ED9-ABB7-8B8B4384B3A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7BBF-16E5-4FA0-989D-2FDF7234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2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nsplash.com/photos/s00F6-W_OQ8/down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2" r="13661" b="-368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495800"/>
            <a:ext cx="4648200" cy="0"/>
          </a:xfrm>
          <a:prstGeom prst="line">
            <a:avLst/>
          </a:prstGeom>
          <a:ln w="101600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4759414"/>
            <a:ext cx="63167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ANTI-TRAFFICKING DAY</a:t>
            </a:r>
            <a:endParaRPr lang="en-US" sz="2800" dirty="0" smtClean="0">
              <a:solidFill>
                <a:schemeClr val="bg1">
                  <a:lumMod val="50000"/>
                  <a:lumOff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Ebrima" panose="02000000000000000000" pitchFamily="2" charset="0"/>
            </a:endParaRPr>
          </a:p>
          <a:p>
            <a:r>
              <a:rPr lang="en-US" sz="4000" dirty="0" smtClean="0">
                <a:solidFill>
                  <a:srgbClr val="F0C614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SPEAK OUT</a:t>
            </a:r>
            <a:endParaRPr lang="en-US" sz="3600" dirty="0" smtClean="0">
              <a:solidFill>
                <a:schemeClr val="bg2">
                  <a:alpha val="58000"/>
                </a:schemeClr>
              </a:solidFill>
              <a:latin typeface="Droid serif"/>
              <a:ea typeface="Dotum" panose="020B0600000101010101" pitchFamily="34" charset="-127"/>
              <a:cs typeface="Ebrima" panose="02000000000000000000" pitchFamily="2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076156"/>
            <a:ext cx="4648200" cy="0"/>
          </a:xfrm>
          <a:prstGeom prst="line">
            <a:avLst/>
          </a:prstGeom>
          <a:ln w="101600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0C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0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571" y="3749751"/>
            <a:ext cx="7391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The Salvation Army</a:t>
            </a:r>
          </a:p>
          <a:p>
            <a:pPr algn="ctr"/>
            <a:endParaRPr lang="en-GB" b="1" dirty="0" smtClean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Raising awareness</a:t>
            </a:r>
            <a:endParaRPr lang="en-GB" sz="2400" b="1" dirty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Caring for victims and their </a:t>
            </a:r>
            <a:r>
              <a:rPr lang="en-GB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families</a:t>
            </a:r>
            <a:endParaRPr lang="en-GB" sz="2400" b="1" dirty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Engaging people in the fight against </a:t>
            </a:r>
            <a:r>
              <a:rPr lang="en-GB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trafficking</a:t>
            </a:r>
            <a:endParaRPr lang="en-GB" sz="2400" b="1" dirty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Advocating for changes in the </a:t>
            </a:r>
            <a:r>
              <a:rPr lang="en-GB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law</a:t>
            </a:r>
            <a:endParaRPr lang="en-GB" sz="2400" b="1" dirty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Helping local teams </a:t>
            </a:r>
            <a:r>
              <a:rPr lang="en-GB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to respond </a:t>
            </a:r>
            <a:endParaRPr lang="en-GB" dirty="0"/>
          </a:p>
        </p:txBody>
      </p:sp>
      <p:pic>
        <p:nvPicPr>
          <p:cNvPr id="2050" name="Picture 2" descr="http://news.salvationarmy.org.uk/sites/default/files/ashok%20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23" y="0"/>
            <a:ext cx="51370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Mission Service\Resources\Schools and Colleges\PICTURES &amp; FONTS\Schools Pics AHT\AHT Schools-5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3967"/>
          <a:stretch/>
        </p:blipFill>
        <p:spPr bwMode="auto">
          <a:xfrm>
            <a:off x="0" y="-4957"/>
            <a:ext cx="4536000" cy="3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01600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1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nsplash.com/photos/s00F6-W_OQ8/down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2" r="13661" b="-368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495800"/>
            <a:ext cx="4648200" cy="0"/>
          </a:xfrm>
          <a:prstGeom prst="line">
            <a:avLst/>
          </a:prstGeom>
          <a:ln w="101600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4759414"/>
            <a:ext cx="63167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ANTI-TRAFFICKING DAY</a:t>
            </a:r>
            <a:endParaRPr lang="en-US" sz="2800" dirty="0" smtClean="0">
              <a:solidFill>
                <a:schemeClr val="bg1">
                  <a:lumMod val="50000"/>
                  <a:lumOff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Ebrima" panose="02000000000000000000" pitchFamily="2" charset="0"/>
            </a:endParaRPr>
          </a:p>
          <a:p>
            <a:r>
              <a:rPr lang="en-US" sz="4000" dirty="0" smtClean="0">
                <a:solidFill>
                  <a:srgbClr val="F0C614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SPEAK OUT</a:t>
            </a:r>
            <a:endParaRPr lang="en-US" sz="3600" dirty="0" smtClean="0">
              <a:solidFill>
                <a:schemeClr val="bg2">
                  <a:alpha val="58000"/>
                </a:schemeClr>
              </a:solidFill>
              <a:latin typeface="Droid serif"/>
              <a:ea typeface="Dotum" panose="020B0600000101010101" pitchFamily="34" charset="-127"/>
              <a:cs typeface="Ebrima" panose="02000000000000000000" pitchFamily="2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076156"/>
            <a:ext cx="4648200" cy="0"/>
          </a:xfrm>
          <a:prstGeom prst="line">
            <a:avLst/>
          </a:prstGeom>
          <a:ln w="101600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15FV5Q1Q\feet-1245957_1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3" t="52" r="19863" b="-368"/>
          <a:stretch/>
        </p:blipFill>
        <p:spPr bwMode="auto">
          <a:xfrm>
            <a:off x="-1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8103" y="1905000"/>
            <a:ext cx="7239000" cy="2308324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0C614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FREEDOM IS…..</a:t>
            </a:r>
            <a:endParaRPr lang="en-US" sz="7200" dirty="0" smtClean="0">
              <a:solidFill>
                <a:schemeClr val="bg2">
                  <a:alpha val="58000"/>
                </a:schemeClr>
              </a:solidFill>
              <a:latin typeface="Droid serif"/>
              <a:ea typeface="Dotum" panose="020B0600000101010101" pitchFamily="34" charset="-127"/>
              <a:cs typeface="Ebrima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Y8W6WW15\girls-204323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-449" r="14699" b="1330"/>
          <a:stretch/>
        </p:blipFill>
        <p:spPr bwMode="auto">
          <a:xfrm>
            <a:off x="0" y="-45076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105400"/>
            <a:ext cx="3505201" cy="1200329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FREE?</a:t>
            </a:r>
          </a:p>
        </p:txBody>
      </p:sp>
    </p:spTree>
    <p:extLst>
      <p:ext uri="{BB962C8B-B14F-4D97-AF65-F5344CB8AC3E}">
        <p14:creationId xmlns:p14="http://schemas.microsoft.com/office/powerpoint/2010/main" val="35409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rkane\AppData\Local\Microsoft\Windows\Temporary Internet Files\Content.IE5\9TTO7L0G\couple-1149143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6" t="-475" r="16886" b="2372"/>
          <a:stretch/>
        </p:blipFill>
        <p:spPr bwMode="auto">
          <a:xfrm>
            <a:off x="-576000" y="-28800"/>
            <a:ext cx="9720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3505201" cy="1200329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FREE?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kane\AppData\Local\Microsoft\Windows\Temporary Internet Files\Content.IE5\15FV5Q1Q\bottles-1208313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240" r="15737" b="3225"/>
          <a:stretch/>
        </p:blipFill>
        <p:spPr bwMode="auto">
          <a:xfrm>
            <a:off x="8878" y="-228600"/>
            <a:ext cx="9144000" cy="708955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4419600" y="685800"/>
            <a:ext cx="3505201" cy="1200329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FREE?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5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rkane\AppData\Local\Microsoft\Windows\Temporary Internet Files\Content.IE5\EC731NBF\paint-brushes-984434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2" r="13661" b="-368"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743200"/>
            <a:ext cx="3505201" cy="1200329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FREE?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 descr="C:\Users\rkane\AppData\Local\Microsoft\Windows\Temporary Internet Files\Content.IE5\2GN00OT9\washing-dishes-1112077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-2538" r="16084" b="2223"/>
          <a:stretch/>
        </p:blipFill>
        <p:spPr bwMode="auto">
          <a:xfrm>
            <a:off x="2219" y="-2880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286000"/>
            <a:ext cx="3505201" cy="1200329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FREE?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rkane\AppData\Local\Microsoft\Windows\Temporary Internet Files\Content.IE5\15FV5Q1Q\feet-1245957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52" r="21713" b="-368"/>
          <a:stretch/>
        </p:blipFill>
        <p:spPr bwMode="auto">
          <a:xfrm>
            <a:off x="-2219" y="21454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138571"/>
            <a:ext cx="7239000" cy="2123658"/>
          </a:xfrm>
          <a:prstGeom prst="rect">
            <a:avLst/>
          </a:prstGeom>
          <a:solidFill>
            <a:schemeClr val="bg1">
              <a:lumMod val="65000"/>
              <a:lumOff val="3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Human </a:t>
            </a:r>
            <a:r>
              <a:rPr lang="en-GB" sz="4400" dirty="0">
                <a:solidFill>
                  <a:srgbClr val="FFC000"/>
                </a:solidFill>
                <a:latin typeface="Droid serif"/>
                <a:ea typeface="Dotum" panose="020B0600000101010101" pitchFamily="34" charset="-127"/>
                <a:cs typeface="Ebrima" panose="02000000000000000000" pitchFamily="2" charset="0"/>
              </a:rPr>
              <a:t>trafficking is the fastest growing form of modern-day slavery</a:t>
            </a:r>
            <a:endParaRPr lang="en-US" sz="4400" dirty="0" smtClean="0">
              <a:solidFill>
                <a:srgbClr val="FFC000"/>
              </a:solidFill>
              <a:latin typeface="Droid serif"/>
              <a:ea typeface="Dotum" panose="020B0600000101010101" pitchFamily="34" charset="-127"/>
              <a:cs typeface="Ebrima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00" y="55620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532" y="0"/>
            <a:ext cx="5641468" cy="6858000"/>
          </a:xfrm>
          <a:prstGeom prst="rect">
            <a:avLst/>
          </a:prstGeom>
          <a:solidFill>
            <a:srgbClr val="F0C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Defend the weak </a:t>
            </a:r>
            <a:endParaRPr lang="en-GB" sz="3600" b="1" dirty="0" smtClean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and </a:t>
            </a:r>
            <a:r>
              <a:rPr lang="en-GB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the fatherless;</a:t>
            </a:r>
          </a:p>
          <a:p>
            <a:pPr algn="ctr"/>
            <a:r>
              <a:rPr lang="en-GB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    uphold the </a:t>
            </a:r>
            <a:r>
              <a:rPr lang="en-GB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cause</a:t>
            </a:r>
          </a:p>
          <a:p>
            <a:pPr algn="ctr"/>
            <a:r>
              <a:rPr lang="en-GB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 </a:t>
            </a:r>
            <a:r>
              <a:rPr lang="en-GB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of the poor and the oppressed</a:t>
            </a:r>
          </a:p>
          <a:p>
            <a:pPr algn="ctr"/>
            <a:endParaRPr lang="en-GB" sz="3600" b="1" dirty="0">
              <a:solidFill>
                <a:schemeClr val="bg1">
                  <a:lumMod val="65000"/>
                  <a:lumOff val="35000"/>
                </a:schemeClr>
              </a:solidFill>
              <a:latin typeface="Droid serif"/>
            </a:endParaRPr>
          </a:p>
          <a:p>
            <a:pPr algn="ctr"/>
            <a:r>
              <a:rPr lang="en-GB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Droid serif"/>
              </a:rPr>
              <a:t>Psalm 82:3 (NIV)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00" y="556200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rkane\AppData\Local\Microsoft\Windows\Temporary Internet Files\Content.IE5\GZ0F5QGV\first-aid-851240_1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-21868" r="16182" b="3974"/>
          <a:stretch/>
        </p:blipFill>
        <p:spPr bwMode="auto">
          <a:xfrm>
            <a:off x="0" y="-1600200"/>
            <a:ext cx="3516589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502532" y="-153017"/>
            <a:ext cx="0" cy="6858000"/>
          </a:xfrm>
          <a:prstGeom prst="line">
            <a:avLst/>
          </a:prstGeom>
          <a:ln w="101600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06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682c66b-9fcb-4921-9bea-086551640717"/>
  <p:tag name="ARTICULATE_SLIDE_COUNT" val="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52804-c:\users\nicole\desktop\ppt template 2\template1.pptx"/>
  <p:tag name="ARTICULATE_PRESENTER_VERSION" val="7"/>
  <p:tag name="ARTICULATE_PROJECT_OPEN" val="1"/>
  <p:tag name="ARTICULATE_USED_PAGE_ORIENTATION" val="1"/>
  <p:tag name="ARTICULATE_USED_PAGE_SIZ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SLIDE_PRESENTER_GUID" val="3a34bd42-203f-46ab-83d7-d34aa44462f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3a34bd42-203f-46ab-83d7-d34aa44462f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86</Words>
  <Application>Microsoft Office PowerPoint</Application>
  <PresentationFormat>On-screen Show (4:3)</PresentationFormat>
  <Paragraphs>27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Dotum</vt:lpstr>
      <vt:lpstr>Droid serif</vt:lpstr>
      <vt:lpstr>Ebrima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Rebecca A.</cp:lastModifiedBy>
  <cp:revision>48</cp:revision>
  <cp:lastPrinted>2016-09-08T10:14:42Z</cp:lastPrinted>
  <dcterms:created xsi:type="dcterms:W3CDTF">2015-04-21T15:08:55Z</dcterms:created>
  <dcterms:modified xsi:type="dcterms:W3CDTF">2019-12-10T10:25:59Z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B936654A-CA04-44F9-A17E-8EAB1A8BBBE4</vt:lpwstr>
  </property>
  <property fmtid="{D5CDD505-2E9C-101B-9397-08002B2CF9AE}" pid="3" name="ArticulatePath">
    <vt:lpwstr>Presentation1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C:\Users\Nicole\Desktop\PPT Template 2\Template1.ppta</vt:lpwstr>
  </property>
</Properties>
</file>