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9"/>
  </p:handoutMasterIdLst>
  <p:sldIdLst>
    <p:sldId id="256" r:id="rId2"/>
    <p:sldId id="262" r:id="rId3"/>
    <p:sldId id="257" r:id="rId4"/>
    <p:sldId id="259" r:id="rId5"/>
    <p:sldId id="263" r:id="rId6"/>
    <p:sldId id="264" r:id="rId7"/>
    <p:sldId id="260" r:id="rId8"/>
  </p:sldIdLst>
  <p:sldSz cx="9144000" cy="6858000" type="screen4x3"/>
  <p:notesSz cx="6669088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448A9B-4F7F-4F9B-85C9-42D3E818CB0F}" type="datetimeFigureOut">
              <a:rPr lang="en-GB" smtClean="0"/>
              <a:t>03/12/2015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76BC27-4F55-4232-8F6D-E0A37DCBD5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44181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4CDD7-4856-4234-8348-4297CFBECDDE}" type="datetimeFigureOut">
              <a:rPr lang="en-GB" smtClean="0"/>
              <a:t>03/12/2015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0E6E4-2AA2-47CC-BA9F-2EFF74D5C0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1094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4CDD7-4856-4234-8348-4297CFBECDDE}" type="datetimeFigureOut">
              <a:rPr lang="en-GB" smtClean="0"/>
              <a:t>03/12/2015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0E6E4-2AA2-47CC-BA9F-2EFF74D5C0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415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4CDD7-4856-4234-8348-4297CFBECDDE}" type="datetimeFigureOut">
              <a:rPr lang="en-GB" smtClean="0"/>
              <a:t>03/12/2015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0E6E4-2AA2-47CC-BA9F-2EFF74D5C0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8932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4CDD7-4856-4234-8348-4297CFBECDDE}" type="datetimeFigureOut">
              <a:rPr lang="en-GB" smtClean="0"/>
              <a:t>03/12/2015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0E6E4-2AA2-47CC-BA9F-2EFF74D5C0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9328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4CDD7-4856-4234-8348-4297CFBECDDE}" type="datetimeFigureOut">
              <a:rPr lang="en-GB" smtClean="0"/>
              <a:t>03/12/2015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0E6E4-2AA2-47CC-BA9F-2EFF74D5C0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2696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4CDD7-4856-4234-8348-4297CFBECDDE}" type="datetimeFigureOut">
              <a:rPr lang="en-GB" smtClean="0"/>
              <a:t>03/12/2015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0E6E4-2AA2-47CC-BA9F-2EFF74D5C0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7153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4CDD7-4856-4234-8348-4297CFBECDDE}" type="datetimeFigureOut">
              <a:rPr lang="en-GB" smtClean="0"/>
              <a:t>03/12/2015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0E6E4-2AA2-47CC-BA9F-2EFF74D5C0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096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4CDD7-4856-4234-8348-4297CFBECDDE}" type="datetimeFigureOut">
              <a:rPr lang="en-GB" smtClean="0"/>
              <a:t>03/12/2015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0E6E4-2AA2-47CC-BA9F-2EFF74D5C0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3784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4CDD7-4856-4234-8348-4297CFBECDDE}" type="datetimeFigureOut">
              <a:rPr lang="en-GB" smtClean="0"/>
              <a:t>03/12/2015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0E6E4-2AA2-47CC-BA9F-2EFF74D5C0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8171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4CDD7-4856-4234-8348-4297CFBECDDE}" type="datetimeFigureOut">
              <a:rPr lang="en-GB" smtClean="0"/>
              <a:t>03/12/2015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0E6E4-2AA2-47CC-BA9F-2EFF74D5C0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1912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4CDD7-4856-4234-8348-4297CFBECDDE}" type="datetimeFigureOut">
              <a:rPr lang="en-GB" smtClean="0"/>
              <a:t>03/12/2015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0E6E4-2AA2-47CC-BA9F-2EFF74D5C0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3099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04CDD7-4856-4234-8348-4297CFBECDDE}" type="datetimeFigureOut">
              <a:rPr lang="en-GB" smtClean="0"/>
              <a:t>03/12/2015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A0E6E4-2AA2-47CC-BA9F-2EFF74D5C0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7296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N:\Communications Service\Schools and Colleges\Rachel\Christmas\cri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-27385"/>
            <a:ext cx="10818103" cy="72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286242">
            <a:off x="1467456" y="3779249"/>
            <a:ext cx="67873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anose="03040602040607080904" pitchFamily="66" charset="0"/>
              </a:rPr>
              <a:t>  Christmas</a:t>
            </a:r>
          </a:p>
          <a:p>
            <a:pPr algn="ctr"/>
            <a:r>
              <a:rPr lang="en-GB" sz="4800" b="1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anose="03040602040607080904" pitchFamily="66" charset="0"/>
              </a:rPr>
              <a:t>  Celebrating a New Life</a:t>
            </a:r>
            <a:endParaRPr lang="en-GB" sz="4800" b="1" dirty="0">
              <a:ln>
                <a:solidFill>
                  <a:srgbClr val="00B05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cript MT Bold" panose="03040602040607080904" pitchFamily="66" charset="0"/>
            </a:endParaRPr>
          </a:p>
        </p:txBody>
      </p:sp>
      <p:pic>
        <p:nvPicPr>
          <p:cNvPr id="1030" name="Picture 6" descr="C:\Users\rkane\AppData\Local\Microsoft\Windows\Temporary Internet Files\Content.IE5\RRF6Z4DM\christmas-160950_64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6714">
            <a:off x="1732884" y="3689670"/>
            <a:ext cx="1420166" cy="1182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589240"/>
            <a:ext cx="908050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904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 descr="N:\Communications Service\Schools and Colleges\Rachel\Christmas\christmas bab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9" y="-1611560"/>
            <a:ext cx="9949827" cy="14924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117" y="5517232"/>
            <a:ext cx="908050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251520" y="476672"/>
            <a:ext cx="6048672" cy="1152128"/>
          </a:xfrm>
          <a:prstGeom prst="rect">
            <a:avLst/>
          </a:prstGeom>
          <a:solidFill>
            <a:srgbClr val="FF0000">
              <a:alpha val="37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ln>
                  <a:solidFill>
                    <a:srgbClr val="00B05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anose="03040602040607080904" pitchFamily="66" charset="0"/>
              </a:rPr>
              <a:t>What do you know about babies</a:t>
            </a:r>
            <a:r>
              <a:rPr lang="en-GB" sz="3200" b="1" dirty="0" smtClean="0">
                <a:ln>
                  <a:solidFill>
                    <a:srgbClr val="00B050"/>
                  </a:solidFill>
                </a:ln>
                <a:latin typeface="Script MT Bold" panose="03040602040607080904" pitchFamily="66" charset="0"/>
              </a:rPr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99871" y="1796161"/>
            <a:ext cx="5336225" cy="925017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latin typeface="Trebuchet MS" panose="020B0603020202020204" pitchFamily="34" charset="0"/>
              </a:rPr>
              <a:t>Babies double in weight during their first five months of life</a:t>
            </a:r>
            <a:endParaRPr lang="en-GB" sz="2800" b="1" dirty="0">
              <a:latin typeface="Trebuchet MS" panose="020B0603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7504" y="2921783"/>
            <a:ext cx="4464496" cy="925017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latin typeface="Trebuchet MS" panose="020B0603020202020204" pitchFamily="34" charset="0"/>
              </a:rPr>
              <a:t>Babies always sleep with their eyes closed</a:t>
            </a:r>
            <a:endParaRPr lang="en-GB" sz="2800" b="1" dirty="0">
              <a:latin typeface="Trebuchet MS" panose="020B0603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6588" y="4077072"/>
            <a:ext cx="4373404" cy="925017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latin typeface="Trebuchet MS" panose="020B0603020202020204" pitchFamily="34" charset="0"/>
              </a:rPr>
              <a:t>Babies are born with knee caps</a:t>
            </a:r>
            <a:endParaRPr lang="en-GB" sz="2800" b="1" dirty="0">
              <a:latin typeface="Trebuchet MS" panose="020B0603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08520" y="5388301"/>
            <a:ext cx="5760640" cy="925017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 smtClean="0">
                <a:latin typeface="Trebuchet MS" panose="020B0603020202020204" pitchFamily="34" charset="0"/>
              </a:rPr>
              <a:t>Newborns</a:t>
            </a:r>
            <a:r>
              <a:rPr lang="en-GB" sz="2800" b="1" dirty="0" smtClean="0">
                <a:latin typeface="Trebuchet MS" panose="020B0603020202020204" pitchFamily="34" charset="0"/>
              </a:rPr>
              <a:t> don’t actually cry tears</a:t>
            </a:r>
            <a:endParaRPr lang="en-GB" sz="2800" b="1" dirty="0">
              <a:latin typeface="Trebuchet MS" panose="020B0603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 rot="393918">
            <a:off x="4546733" y="1900158"/>
            <a:ext cx="1872208" cy="925017"/>
          </a:xfrm>
          <a:prstGeom prst="rect">
            <a:avLst/>
          </a:prstGeom>
          <a:solidFill>
            <a:srgbClr val="00B050">
              <a:alpha val="91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latin typeface="Trebuchet MS" panose="020B0603020202020204" pitchFamily="34" charset="0"/>
              </a:rPr>
              <a:t>True</a:t>
            </a:r>
            <a:endParaRPr lang="en-GB" sz="2800" b="1" dirty="0">
              <a:latin typeface="Trebuchet MS" panose="020B0603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499992" y="3006563"/>
            <a:ext cx="1872208" cy="925017"/>
          </a:xfrm>
          <a:prstGeom prst="rect">
            <a:avLst/>
          </a:prstGeom>
          <a:solidFill>
            <a:srgbClr val="00B050">
              <a:alpha val="91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latin typeface="Trebuchet MS" panose="020B0603020202020204" pitchFamily="34" charset="0"/>
              </a:rPr>
              <a:t>False</a:t>
            </a:r>
            <a:endParaRPr lang="en-GB" sz="2800" b="1" dirty="0">
              <a:latin typeface="Trebuchet MS" panose="020B0603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 rot="455338">
            <a:off x="4211960" y="4293096"/>
            <a:ext cx="1872208" cy="925017"/>
          </a:xfrm>
          <a:prstGeom prst="rect">
            <a:avLst/>
          </a:prstGeom>
          <a:solidFill>
            <a:srgbClr val="00B050">
              <a:alpha val="91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latin typeface="Trebuchet MS" panose="020B0603020202020204" pitchFamily="34" charset="0"/>
              </a:rPr>
              <a:t>False</a:t>
            </a:r>
            <a:endParaRPr lang="en-GB" sz="2800" b="1" dirty="0">
              <a:latin typeface="Trebuchet MS" panose="020B0603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 rot="21399369">
            <a:off x="5519451" y="5621229"/>
            <a:ext cx="1872208" cy="925017"/>
          </a:xfrm>
          <a:prstGeom prst="rect">
            <a:avLst/>
          </a:prstGeom>
          <a:solidFill>
            <a:srgbClr val="00B050">
              <a:alpha val="91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latin typeface="Trebuchet MS" panose="020B0603020202020204" pitchFamily="34" charset="0"/>
              </a:rPr>
              <a:t>True</a:t>
            </a:r>
            <a:endParaRPr lang="en-GB" sz="2800" b="1" dirty="0">
              <a:latin typeface="Trebuchet MS" panose="020B0603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247167" y="2721178"/>
            <a:ext cx="2339752" cy="1355894"/>
          </a:xfrm>
          <a:prstGeom prst="rect">
            <a:avLst/>
          </a:prstGeom>
          <a:solidFill>
            <a:srgbClr val="00B050">
              <a:alpha val="91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latin typeface="Trebuchet MS" panose="020B0603020202020204" pitchFamily="34" charset="0"/>
              </a:rPr>
              <a:t>It can be common for babies to fall asleep with their eyes open </a:t>
            </a:r>
          </a:p>
          <a:p>
            <a:pPr algn="ctr"/>
            <a:endParaRPr lang="en-GB" sz="900" dirty="0" smtClean="0">
              <a:latin typeface="Trebuchet MS" panose="020B0603020202020204" pitchFamily="34" charset="0"/>
            </a:endParaRPr>
          </a:p>
          <a:p>
            <a:pPr algn="ctr"/>
            <a:r>
              <a:rPr lang="en-GB" sz="900" dirty="0" smtClean="0">
                <a:latin typeface="Trebuchet MS" panose="020B0603020202020204" pitchFamily="34" charset="0"/>
              </a:rPr>
              <a:t>Source: Babycentre.com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940152" y="4150403"/>
            <a:ext cx="2423990" cy="1366829"/>
          </a:xfrm>
          <a:prstGeom prst="rect">
            <a:avLst/>
          </a:prstGeom>
          <a:solidFill>
            <a:srgbClr val="00B050">
              <a:alpha val="91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latin typeface="Trebuchet MS" panose="020B0603020202020204" pitchFamily="34" charset="0"/>
              </a:rPr>
              <a:t>They have a structure of cartilage, but the kneecap doesn’t develop until a few years into life.</a:t>
            </a:r>
          </a:p>
          <a:p>
            <a:pPr algn="ctr"/>
            <a:endParaRPr lang="en-GB" sz="1400" dirty="0" smtClean="0">
              <a:latin typeface="Trebuchet MS" panose="020B0603020202020204" pitchFamily="34" charset="0"/>
            </a:endParaRPr>
          </a:p>
          <a:p>
            <a:pPr algn="ctr"/>
            <a:r>
              <a:rPr lang="en-GB" sz="900" dirty="0" smtClean="0">
                <a:latin typeface="Trebuchet MS" panose="020B0603020202020204" pitchFamily="34" charset="0"/>
              </a:rPr>
              <a:t>Source: Babycentre.com</a:t>
            </a:r>
          </a:p>
        </p:txBody>
      </p:sp>
    </p:spTree>
    <p:extLst>
      <p:ext uri="{BB962C8B-B14F-4D97-AF65-F5344CB8AC3E}">
        <p14:creationId xmlns:p14="http://schemas.microsoft.com/office/powerpoint/2010/main" val="153818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N:\Communications Service\Schools and Colleges\Rachel\Christmas\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768394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1588"/>
            <a:ext cx="4774578" cy="7171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5791029"/>
            <a:ext cx="911895" cy="102576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081984" y="332656"/>
            <a:ext cx="3816424" cy="4248472"/>
          </a:xfrm>
          <a:prstGeom prst="rect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latin typeface="Trebuchet MS" panose="020B0603020202020204" pitchFamily="34" charset="0"/>
              </a:rPr>
              <a:t>God has given us eternal life, and this life is in his son</a:t>
            </a:r>
          </a:p>
          <a:p>
            <a:pPr algn="ctr"/>
            <a:endParaRPr lang="en-GB" sz="3200" b="1" dirty="0" smtClean="0">
              <a:latin typeface="Trebuchet MS" panose="020B0603020202020204" pitchFamily="34" charset="0"/>
            </a:endParaRPr>
          </a:p>
          <a:p>
            <a:pPr algn="ctr"/>
            <a:r>
              <a:rPr lang="en-GB" sz="3200" b="1" dirty="0" smtClean="0">
                <a:latin typeface="Trebuchet MS" panose="020B0603020202020204" pitchFamily="34" charset="0"/>
              </a:rPr>
              <a:t>1 John 5:11 (NIV)</a:t>
            </a:r>
            <a:endParaRPr lang="en-GB" sz="3200" b="1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91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N:\Communications Service\Schools and Colleges\Rachel\Christmas\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-24230"/>
            <a:ext cx="10768394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N:\Communications Service\Schools and Colleges\Rachel\Christmas\refugee 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98904"/>
            <a:ext cx="3982417" cy="298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rkane\AppData\Local\Microsoft\Windows\Temporary Internet Files\Content.IE5\Q349KMG5\Peterborough-17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8179"/>
            <a:ext cx="4384547" cy="2917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N:\Communications Service\Schools and Colleges\Projects\Picture Pack\New Picture Pack\Meals new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590" y="3336350"/>
            <a:ext cx="3333867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6407" y="5606071"/>
            <a:ext cx="908050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 descr="N:\Communications Service\Schools and Colleges\Projects\Set of posters 2014\Schools Poster Resources 2014\Homeless 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36350"/>
            <a:ext cx="5112568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791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N:\Communications Service\Schools and Colleges\Rachel\Christmas\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00102"/>
            <a:ext cx="10768394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3851"/>
            <a:ext cx="4392488" cy="6149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716016" y="620687"/>
            <a:ext cx="4314552" cy="5405217"/>
          </a:xfrm>
          <a:prstGeom prst="rect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latin typeface="Trebuchet MS" panose="020B0603020202020204" pitchFamily="34" charset="0"/>
              </a:rPr>
              <a:t>‘It's </a:t>
            </a:r>
            <a:r>
              <a:rPr lang="en-GB" sz="2800" b="1" dirty="0">
                <a:latin typeface="Trebuchet MS" panose="020B0603020202020204" pitchFamily="34" charset="0"/>
              </a:rPr>
              <a:t>hard to put into words the support I've received from The Salvation Army and everyone at the New Future project. It's enabled me to better myself. I now have so much more confidence and I know what I want to do in the long term</a:t>
            </a:r>
            <a:r>
              <a:rPr lang="en-GB" sz="2800" b="1" dirty="0" smtClean="0">
                <a:latin typeface="Trebuchet MS" panose="020B0603020202020204" pitchFamily="34" charset="0"/>
              </a:rPr>
              <a:t>.’</a:t>
            </a:r>
            <a:endParaRPr lang="en-GB" sz="2800" b="1" dirty="0">
              <a:latin typeface="Trebuchet MS" panose="020B0603020202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661246"/>
            <a:ext cx="908050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169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N:\Communications Service\Schools and Colleges\Rachel\Christmas\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768394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737873"/>
            <a:ext cx="908050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478" y="2420888"/>
            <a:ext cx="4702519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23528" y="404664"/>
            <a:ext cx="8568952" cy="1682582"/>
          </a:xfrm>
          <a:prstGeom prst="rect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latin typeface="Trebuchet MS" panose="020B0603020202020204" pitchFamily="34" charset="0"/>
              </a:rPr>
              <a:t>‘They were always here to talk to me. To cheer me up and take my hand off betting and help me find a way forward’ </a:t>
            </a:r>
            <a:endParaRPr lang="en-GB" sz="2400" b="1" dirty="0">
              <a:latin typeface="Trebuchet MS" panose="020B0603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3528" y="2276872"/>
            <a:ext cx="3672408" cy="4248472"/>
          </a:xfrm>
          <a:prstGeom prst="rect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latin typeface="Trebuchet MS" panose="020B0603020202020204" pitchFamily="34" charset="0"/>
              </a:rPr>
              <a:t>Andy has now moved into a flat and is looking for a job. He is also back with his partner. Although he will never win the money back he lost he knows that beating his gambling addiction is the biggest win of all</a:t>
            </a:r>
            <a:endParaRPr lang="en-GB" sz="2400" b="1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69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N:\Communications Service\Schools and Colleges\Rachel\Christmas\cri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-27385"/>
            <a:ext cx="10818103" cy="72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286242">
            <a:off x="1467456" y="3779249"/>
            <a:ext cx="67873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anose="03040602040607080904" pitchFamily="66" charset="0"/>
              </a:rPr>
              <a:t>  Christmas</a:t>
            </a:r>
          </a:p>
          <a:p>
            <a:pPr algn="ctr"/>
            <a:r>
              <a:rPr lang="en-GB" sz="4800" b="1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anose="03040602040607080904" pitchFamily="66" charset="0"/>
              </a:rPr>
              <a:t>  Celebrating a New Life</a:t>
            </a:r>
            <a:endParaRPr lang="en-GB" sz="4800" b="1" dirty="0">
              <a:ln>
                <a:solidFill>
                  <a:srgbClr val="00B05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cript MT Bold" panose="03040602040607080904" pitchFamily="66" charset="0"/>
            </a:endParaRPr>
          </a:p>
        </p:txBody>
      </p:sp>
      <p:pic>
        <p:nvPicPr>
          <p:cNvPr id="1030" name="Picture 6" descr="C:\Users\rkane\AppData\Local\Microsoft\Windows\Temporary Internet Files\Content.IE5\RRF6Z4DM\christmas-160950_64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6714">
            <a:off x="1732884" y="3689670"/>
            <a:ext cx="1420166" cy="1182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550" y="5589240"/>
            <a:ext cx="911895" cy="102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87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742</TotalTime>
  <Words>235</Words>
  <Application>Microsoft Office PowerPoint</Application>
  <PresentationFormat>On-screen Show (4:3)</PresentationFormat>
  <Paragraphs>25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 Salvation Army</dc:creator>
  <cp:lastModifiedBy>The Salvation Army</cp:lastModifiedBy>
  <cp:revision>23</cp:revision>
  <cp:lastPrinted>2015-12-01T13:07:13Z</cp:lastPrinted>
  <dcterms:created xsi:type="dcterms:W3CDTF">2015-11-19T10:08:27Z</dcterms:created>
  <dcterms:modified xsi:type="dcterms:W3CDTF">2015-12-03T07:35:07Z</dcterms:modified>
</cp:coreProperties>
</file>