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6" r:id="rId4"/>
    <p:sldId id="265" r:id="rId5"/>
    <p:sldId id="259" r:id="rId6"/>
    <p:sldId id="261" r:id="rId7"/>
    <p:sldId id="260" r:id="rId8"/>
    <p:sldId id="262" r:id="rId9"/>
    <p:sldId id="267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5D4"/>
    <a:srgbClr val="FFCC00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705" autoAdjust="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260C3A-8E84-4C86-9C5A-07F49EFBCF12}" type="datetimeFigureOut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953DA-743F-4E90-9AC1-93CB48CA495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D92316-AFE9-48F1-91F8-3C706FA12320}" type="datetimeFigureOut">
              <a:rPr lang="en-GB"/>
              <a:pPr>
                <a:defRPr/>
              </a:pPr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8BA47-B595-40CD-B9D2-7D2A8735DAB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FB3C15-57B7-43C7-A44D-7EA91EE724A0}" type="slidenum">
              <a:rPr lang="en-GB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6D0159-13C9-4618-AFC4-2F869193C4A3}" type="slidenum">
              <a:rPr lang="en-GB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A12683-156D-45E8-B4CC-5E161C8AF871}" type="slidenum">
              <a:rPr lang="en-GB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AD52A-0F8D-4D92-A575-4AE95ECD51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115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F0A99-3F03-46B1-AC89-B7313FE0F2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28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5D1AF-65CD-4EA3-9974-9F274C2F68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450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F3B47-C8ED-4767-A6F5-6932676EEF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9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053D7-28D0-4550-9660-7B96B5126E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00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11269-C513-4B93-AF6D-2DFFD8F8AE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96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C2858-C2A6-4B20-9CAC-E571C8F507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0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36478-3C9F-412C-8E1B-90FFE8C3FE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124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0CE4-4F87-4577-A113-77D2A4BF69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227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8F7D-8300-4609-AC1C-D2A069D276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58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507BE-5DBB-469A-A789-1097B50539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75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5445-B3CE-4442-AA59-48913343C9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92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B8CFF7-9D23-45FC-91FF-EBD0DCD8742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2052" name="Picture 15" descr="1408993_715949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92763"/>
            <a:ext cx="1109662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468544" cy="710140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2140" y="692696"/>
            <a:ext cx="8784976" cy="5328592"/>
          </a:xfrm>
          <a:prstGeom prst="roundRect">
            <a:avLst/>
          </a:prstGeom>
          <a:solidFill>
            <a:srgbClr val="C00000"/>
          </a:solidFill>
          <a:ln w="44450">
            <a:solidFill>
              <a:schemeClr val="accent6">
                <a:lumMod val="20000"/>
                <a:lumOff val="80000"/>
              </a:schemeClr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Christmas Quiz  </a:t>
            </a:r>
          </a:p>
          <a:p>
            <a:pPr algn="ctr">
              <a:defRPr/>
            </a:pP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uhaus 93" panose="04030905020B02020C02" pitchFamily="82" charset="0"/>
              </a:rPr>
              <a:t>  </a:t>
            </a:r>
          </a:p>
          <a:p>
            <a:pPr algn="ctr">
              <a:defRPr/>
            </a:pP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1. In Germany St Nicholas comes in the night between the 5</a:t>
            </a:r>
            <a:r>
              <a:rPr lang="en-GB" sz="2800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th</a:t>
            </a: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 and 6</a:t>
            </a:r>
            <a:r>
              <a:rPr lang="en-GB" sz="2800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th</a:t>
            </a: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of December and puts presents into the shoes of the children, who usually place by the doors the previous evening.  </a:t>
            </a:r>
          </a:p>
          <a:p>
            <a:pPr algn="ctr">
              <a:defRPr/>
            </a:pP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TRUE</a:t>
            </a:r>
          </a:p>
          <a:p>
            <a:pPr algn="ctr">
              <a:defRPr/>
            </a:pP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2. In Ethiopia Christmas is celebrated on the 7th of January. </a:t>
            </a:r>
          </a:p>
          <a:p>
            <a:pPr algn="ctr">
              <a:defRPr/>
            </a:pP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468544" cy="710140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2140" y="692696"/>
            <a:ext cx="8784976" cy="5328592"/>
          </a:xfrm>
          <a:prstGeom prst="roundRect">
            <a:avLst/>
          </a:prstGeom>
          <a:solidFill>
            <a:srgbClr val="C00000"/>
          </a:solidFill>
          <a:ln w="44450">
            <a:solidFill>
              <a:schemeClr val="accent6">
                <a:lumMod val="20000"/>
                <a:lumOff val="80000"/>
              </a:schemeClr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Christmas Quiz </a:t>
            </a:r>
          </a:p>
          <a:p>
            <a:pPr algn="ctr">
              <a:defRPr/>
            </a:pP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3 In India, Father Christmas or Santa Claus delivers presents to children from a car.</a:t>
            </a:r>
          </a:p>
          <a:p>
            <a:pPr algn="ctr">
              <a:defRPr/>
            </a:pP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Bauhaus 93" panose="04030905020B02020C02" pitchFamily="82" charset="0"/>
              </a:rPr>
              <a:t>(FALSE -  he delivers them from a horse and cart!) </a:t>
            </a:r>
          </a:p>
          <a:p>
            <a:pPr algn="ctr">
              <a:defRPr/>
            </a:pPr>
            <a:endParaRPr lang="en-GB" sz="2800" dirty="0">
              <a:solidFill>
                <a:srgbClr val="FFC000"/>
              </a:solidFill>
              <a:latin typeface="Bauhaus 93" panose="04030905020B02020C02" pitchFamily="82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4 In Finland, Santa might also be known as </a:t>
            </a:r>
            <a:r>
              <a:rPr lang="en-GB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Joulupukki</a:t>
            </a:r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! This really means 'Christmas Goat’ </a:t>
            </a:r>
          </a:p>
          <a:p>
            <a:pPr algn="ctr">
              <a:defRPr/>
            </a:pP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636"/>
            <a:ext cx="9468544" cy="710140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1520" y="764704"/>
            <a:ext cx="8712968" cy="4176464"/>
          </a:xfrm>
          <a:prstGeom prst="roundRect">
            <a:avLst/>
          </a:prstGeom>
          <a:solidFill>
            <a:srgbClr val="C00000"/>
          </a:solidFill>
          <a:ln w="44450">
            <a:solidFill>
              <a:schemeClr val="accent6">
                <a:lumMod val="20000"/>
                <a:lumOff val="80000"/>
              </a:schemeClr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200" dirty="0">
              <a:solidFill>
                <a:srgbClr val="FFC000"/>
              </a:solidFill>
              <a:latin typeface="Bauhaus 93" panose="04030905020B02020C02" pitchFamily="82" charset="0"/>
            </a:endParaRPr>
          </a:p>
          <a:p>
            <a:pPr algn="ctr">
              <a:defRPr/>
            </a:pPr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Christmas Quiz </a:t>
            </a:r>
          </a:p>
          <a:p>
            <a:pPr algn="ctr">
              <a:defRPr/>
            </a:pPr>
            <a:endParaRPr lang="en-GB" sz="3200" dirty="0">
              <a:solidFill>
                <a:srgbClr val="FFC000"/>
              </a:solidFill>
              <a:latin typeface="Bauhaus 93" panose="04030905020B02020C02" pitchFamily="82" charset="0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5 In some parts of France, it is tradition that 13 different desserts are eaten! </a:t>
            </a:r>
          </a:p>
          <a:p>
            <a:pPr algn="ctr">
              <a:defRPr/>
            </a:pPr>
            <a:r>
              <a:rPr lang="en-GB" sz="2800" dirty="0">
                <a:solidFill>
                  <a:srgbClr val="F0D5D4"/>
                </a:solidFill>
                <a:latin typeface="Bauhaus 93" panose="04030905020B02020C02" pitchFamily="82" charset="0"/>
              </a:rPr>
              <a:t>  </a:t>
            </a:r>
          </a:p>
          <a:p>
            <a:pPr algn="ctr">
              <a:defRPr/>
            </a:pPr>
            <a:r>
              <a:rPr lang="en-GB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TRUE</a:t>
            </a:r>
          </a:p>
          <a:p>
            <a:pPr algn="ctr">
              <a:defRPr/>
            </a:pP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011_1218025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-365125"/>
            <a:ext cx="3889375" cy="5102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6" descr="DSC004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-15875"/>
            <a:ext cx="5832475" cy="3903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8" descr="DSC002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1826">
            <a:off x="-225425" y="3506788"/>
            <a:ext cx="5399088" cy="3613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10" descr="DSC020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716338"/>
            <a:ext cx="4732338" cy="324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śestka d†rky 2012 (2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5472113" cy="3889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6" descr="Image0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81412">
            <a:off x="5102225" y="-1004888"/>
            <a:ext cx="4321175" cy="57594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Image05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7563"/>
            <a:ext cx="4171950" cy="5229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0" descr="Image24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0247">
            <a:off x="3851275" y="3500438"/>
            <a:ext cx="5616575" cy="4211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4" descr="P10504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2781300"/>
            <a:ext cx="6732588" cy="5048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13" descr="P10504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0"/>
            <a:ext cx="5159375" cy="3589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10" descr="P10505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0488" y="3573463"/>
            <a:ext cx="2703512" cy="36052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5" descr="1371140_568874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-315913"/>
            <a:ext cx="12223750" cy="73342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403350" y="5364163"/>
            <a:ext cx="56880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Bauhaus 93" panose="04030905020B02020C02" pitchFamily="82" charset="0"/>
              </a:rPr>
              <a:t>What’s it all about?</a:t>
            </a:r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373688"/>
            <a:ext cx="1109663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10244" name="Picture 15" descr="1408993_715949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92763"/>
            <a:ext cx="1109662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135</Words>
  <Application>Microsoft Office PowerPoint</Application>
  <PresentationFormat>On-screen Show (4:3)</PresentationFormat>
  <Paragraphs>26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Tahoma</vt:lpstr>
      <vt:lpstr>Arial</vt:lpstr>
      <vt:lpstr>Calibri</vt:lpstr>
      <vt:lpstr>Bauhaus 93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defaultuser</dc:creator>
  <cp:lastModifiedBy>Rebecca A.</cp:lastModifiedBy>
  <cp:revision>19</cp:revision>
  <cp:lastPrinted>2013-12-05T14:12:40Z</cp:lastPrinted>
  <dcterms:created xsi:type="dcterms:W3CDTF">2013-11-12T11:56:08Z</dcterms:created>
  <dcterms:modified xsi:type="dcterms:W3CDTF">2019-12-10T11:31:15Z</dcterms:modified>
</cp:coreProperties>
</file>