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60" r:id="rId5"/>
    <p:sldId id="265"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8020" autoAdjust="0"/>
  </p:normalViewPr>
  <p:slideViewPr>
    <p:cSldViewPr>
      <p:cViewPr varScale="1">
        <p:scale>
          <a:sx n="92" d="100"/>
          <a:sy n="92" d="100"/>
        </p:scale>
        <p:origin x="-135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FFA8A-5E9E-4620-B607-2385BCC628CA}" type="datetimeFigureOut">
              <a:rPr lang="en-GB" smtClean="0"/>
              <a:t>12/09/2015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5B953-6C91-4240-A79F-00E4F26F1909}" type="slidenum">
              <a:rPr lang="en-GB" smtClean="0"/>
              <a:t>‹#›</a:t>
            </a:fld>
            <a:endParaRPr lang="en-GB"/>
          </a:p>
        </p:txBody>
      </p:sp>
    </p:spTree>
    <p:extLst>
      <p:ext uri="{BB962C8B-B14F-4D97-AF65-F5344CB8AC3E}">
        <p14:creationId xmlns:p14="http://schemas.microsoft.com/office/powerpoint/2010/main" val="172162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E5B953-6C91-4240-A79F-00E4F26F1909}" type="slidenum">
              <a:rPr lang="en-GB" smtClean="0"/>
              <a:t>3</a:t>
            </a:fld>
            <a:endParaRPr lang="en-GB"/>
          </a:p>
        </p:txBody>
      </p:sp>
    </p:spTree>
    <p:extLst>
      <p:ext uri="{BB962C8B-B14F-4D97-AF65-F5344CB8AC3E}">
        <p14:creationId xmlns:p14="http://schemas.microsoft.com/office/powerpoint/2010/main" val="390169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E5B953-6C91-4240-A79F-00E4F26F1909}" type="slidenum">
              <a:rPr lang="en-GB" smtClean="0"/>
              <a:t>4</a:t>
            </a:fld>
            <a:endParaRPr lang="en-GB"/>
          </a:p>
        </p:txBody>
      </p:sp>
    </p:spTree>
    <p:extLst>
      <p:ext uri="{BB962C8B-B14F-4D97-AF65-F5344CB8AC3E}">
        <p14:creationId xmlns:p14="http://schemas.microsoft.com/office/powerpoint/2010/main" val="196944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8EA9E7C-108B-440D-8591-1B7C0E12F5E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0B9BD3-3998-4296-BE6D-D2621887D992}" type="slidenum">
              <a:rPr lang="en-GB" smtClean="0"/>
              <a:t>‹#›</a:t>
            </a:fld>
            <a:endParaRPr lang="en-GB"/>
          </a:p>
        </p:txBody>
      </p:sp>
    </p:spTree>
    <p:extLst>
      <p:ext uri="{BB962C8B-B14F-4D97-AF65-F5344CB8AC3E}">
        <p14:creationId xmlns:p14="http://schemas.microsoft.com/office/powerpoint/2010/main" val="402565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EA9E7C-108B-440D-8591-1B7C0E12F5E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0B9BD3-3998-4296-BE6D-D2621887D992}" type="slidenum">
              <a:rPr lang="en-GB" smtClean="0"/>
              <a:t>‹#›</a:t>
            </a:fld>
            <a:endParaRPr lang="en-GB"/>
          </a:p>
        </p:txBody>
      </p:sp>
    </p:spTree>
    <p:extLst>
      <p:ext uri="{BB962C8B-B14F-4D97-AF65-F5344CB8AC3E}">
        <p14:creationId xmlns:p14="http://schemas.microsoft.com/office/powerpoint/2010/main" val="200179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EA9E7C-108B-440D-8591-1B7C0E12F5E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0B9BD3-3998-4296-BE6D-D2621887D992}" type="slidenum">
              <a:rPr lang="en-GB" smtClean="0"/>
              <a:t>‹#›</a:t>
            </a:fld>
            <a:endParaRPr lang="en-GB"/>
          </a:p>
        </p:txBody>
      </p:sp>
    </p:spTree>
    <p:extLst>
      <p:ext uri="{BB962C8B-B14F-4D97-AF65-F5344CB8AC3E}">
        <p14:creationId xmlns:p14="http://schemas.microsoft.com/office/powerpoint/2010/main" val="329700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EA9E7C-108B-440D-8591-1B7C0E12F5E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0B9BD3-3998-4296-BE6D-D2621887D992}" type="slidenum">
              <a:rPr lang="en-GB" smtClean="0"/>
              <a:t>‹#›</a:t>
            </a:fld>
            <a:endParaRPr lang="en-GB"/>
          </a:p>
        </p:txBody>
      </p:sp>
    </p:spTree>
    <p:extLst>
      <p:ext uri="{BB962C8B-B14F-4D97-AF65-F5344CB8AC3E}">
        <p14:creationId xmlns:p14="http://schemas.microsoft.com/office/powerpoint/2010/main" val="254553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EA9E7C-108B-440D-8591-1B7C0E12F5EE}" type="datetimeFigureOut">
              <a:rPr lang="en-GB" smtClean="0"/>
              <a:t>11/09/2015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0B9BD3-3998-4296-BE6D-D2621887D992}" type="slidenum">
              <a:rPr lang="en-GB" smtClean="0"/>
              <a:t>‹#›</a:t>
            </a:fld>
            <a:endParaRPr lang="en-GB"/>
          </a:p>
        </p:txBody>
      </p:sp>
    </p:spTree>
    <p:extLst>
      <p:ext uri="{BB962C8B-B14F-4D97-AF65-F5344CB8AC3E}">
        <p14:creationId xmlns:p14="http://schemas.microsoft.com/office/powerpoint/2010/main" val="318423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8EA9E7C-108B-440D-8591-1B7C0E12F5EE}" type="datetimeFigureOut">
              <a:rPr lang="en-GB" smtClean="0"/>
              <a:t>11/09/2015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0B9BD3-3998-4296-BE6D-D2621887D992}" type="slidenum">
              <a:rPr lang="en-GB" smtClean="0"/>
              <a:t>‹#›</a:t>
            </a:fld>
            <a:endParaRPr lang="en-GB"/>
          </a:p>
        </p:txBody>
      </p:sp>
    </p:spTree>
    <p:extLst>
      <p:ext uri="{BB962C8B-B14F-4D97-AF65-F5344CB8AC3E}">
        <p14:creationId xmlns:p14="http://schemas.microsoft.com/office/powerpoint/2010/main" val="158488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8EA9E7C-108B-440D-8591-1B7C0E12F5EE}" type="datetimeFigureOut">
              <a:rPr lang="en-GB" smtClean="0"/>
              <a:t>11/09/2015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0B9BD3-3998-4296-BE6D-D2621887D992}" type="slidenum">
              <a:rPr lang="en-GB" smtClean="0"/>
              <a:t>‹#›</a:t>
            </a:fld>
            <a:endParaRPr lang="en-GB"/>
          </a:p>
        </p:txBody>
      </p:sp>
    </p:spTree>
    <p:extLst>
      <p:ext uri="{BB962C8B-B14F-4D97-AF65-F5344CB8AC3E}">
        <p14:creationId xmlns:p14="http://schemas.microsoft.com/office/powerpoint/2010/main" val="426688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8EA9E7C-108B-440D-8591-1B7C0E12F5EE}" type="datetimeFigureOut">
              <a:rPr lang="en-GB" smtClean="0"/>
              <a:t>11/09/2015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0B9BD3-3998-4296-BE6D-D2621887D992}" type="slidenum">
              <a:rPr lang="en-GB" smtClean="0"/>
              <a:t>‹#›</a:t>
            </a:fld>
            <a:endParaRPr lang="en-GB"/>
          </a:p>
        </p:txBody>
      </p:sp>
    </p:spTree>
    <p:extLst>
      <p:ext uri="{BB962C8B-B14F-4D97-AF65-F5344CB8AC3E}">
        <p14:creationId xmlns:p14="http://schemas.microsoft.com/office/powerpoint/2010/main" val="397853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A9E7C-108B-440D-8591-1B7C0E12F5EE}" type="datetimeFigureOut">
              <a:rPr lang="en-GB" smtClean="0"/>
              <a:t>11/09/2015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0B9BD3-3998-4296-BE6D-D2621887D992}" type="slidenum">
              <a:rPr lang="en-GB" smtClean="0"/>
              <a:t>‹#›</a:t>
            </a:fld>
            <a:endParaRPr lang="en-GB"/>
          </a:p>
        </p:txBody>
      </p:sp>
    </p:spTree>
    <p:extLst>
      <p:ext uri="{BB962C8B-B14F-4D97-AF65-F5344CB8AC3E}">
        <p14:creationId xmlns:p14="http://schemas.microsoft.com/office/powerpoint/2010/main" val="373235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EA9E7C-108B-440D-8591-1B7C0E12F5EE}" type="datetimeFigureOut">
              <a:rPr lang="en-GB" smtClean="0"/>
              <a:t>11/09/2015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0B9BD3-3998-4296-BE6D-D2621887D992}" type="slidenum">
              <a:rPr lang="en-GB" smtClean="0"/>
              <a:t>‹#›</a:t>
            </a:fld>
            <a:endParaRPr lang="en-GB"/>
          </a:p>
        </p:txBody>
      </p:sp>
    </p:spTree>
    <p:extLst>
      <p:ext uri="{BB962C8B-B14F-4D97-AF65-F5344CB8AC3E}">
        <p14:creationId xmlns:p14="http://schemas.microsoft.com/office/powerpoint/2010/main" val="85301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EA9E7C-108B-440D-8591-1B7C0E12F5EE}" type="datetimeFigureOut">
              <a:rPr lang="en-GB" smtClean="0"/>
              <a:t>11/09/2015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0B9BD3-3998-4296-BE6D-D2621887D992}" type="slidenum">
              <a:rPr lang="en-GB" smtClean="0"/>
              <a:t>‹#›</a:t>
            </a:fld>
            <a:endParaRPr lang="en-GB"/>
          </a:p>
        </p:txBody>
      </p:sp>
    </p:spTree>
    <p:extLst>
      <p:ext uri="{BB962C8B-B14F-4D97-AF65-F5344CB8AC3E}">
        <p14:creationId xmlns:p14="http://schemas.microsoft.com/office/powerpoint/2010/main" val="2943654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A9E7C-108B-440D-8591-1B7C0E12F5EE}" type="datetimeFigureOut">
              <a:rPr lang="en-GB" smtClean="0"/>
              <a:t>11/09/2015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B9BD3-3998-4296-BE6D-D2621887D992}" type="slidenum">
              <a:rPr lang="en-GB" smtClean="0"/>
              <a:t>‹#›</a:t>
            </a:fld>
            <a:endParaRPr lang="en-GB"/>
          </a:p>
        </p:txBody>
      </p:sp>
    </p:spTree>
    <p:extLst>
      <p:ext uri="{BB962C8B-B14F-4D97-AF65-F5344CB8AC3E}">
        <p14:creationId xmlns:p14="http://schemas.microsoft.com/office/powerpoint/2010/main" val="413074258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nL9ZnRfFLuk?feature=player_detailpag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9672" y="4870603"/>
            <a:ext cx="6400800" cy="1752600"/>
          </a:xfrm>
        </p:spPr>
        <p:txBody>
          <a:bodyPr/>
          <a:lstStyle/>
          <a:p>
            <a:endParaRPr lang="en-GB" dirty="0"/>
          </a:p>
        </p:txBody>
      </p:sp>
      <p:pic>
        <p:nvPicPr>
          <p:cNvPr id="1026" name="Picture 2" descr="C:\Users\rkane\AppData\Local\Microsoft\Windows\Temporary Internet Files\Content.IE5\OY1KPZ2L\potatoes-411975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19222"/>
            <a:ext cx="11102264" cy="57101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39752" y="2276872"/>
            <a:ext cx="4602584" cy="1938992"/>
          </a:xfrm>
          <a:prstGeom prst="rect">
            <a:avLst/>
          </a:prstGeom>
          <a:solidFill>
            <a:srgbClr val="00B050">
              <a:alpha val="16000"/>
            </a:srgbClr>
          </a:solidFill>
        </p:spPr>
        <p:txBody>
          <a:bodyPr wrap="square" lIns="91440" tIns="45720" rIns="91440" bIns="45720">
            <a:spAutoFit/>
          </a:bodyP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little can </a:t>
            </a:r>
          </a:p>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make a lot</a:t>
            </a:r>
            <a:endParaRPr lang="en-U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2417688" y="-171400"/>
            <a:ext cx="5112568" cy="1569660"/>
          </a:xfrm>
          <a:prstGeom prst="rect">
            <a:avLst/>
          </a:prstGeom>
          <a:noFill/>
        </p:spPr>
        <p:txBody>
          <a:bodyPr wrap="square" rtlCol="0">
            <a:spAutoFit/>
          </a:bodyPr>
          <a:lstStyle/>
          <a:p>
            <a:r>
              <a:rPr lang="en-GB" sz="9600" b="1" dirty="0" smtClean="0"/>
              <a:t>Harvest</a:t>
            </a:r>
            <a:endParaRPr lang="en-GB" sz="96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229200"/>
            <a:ext cx="1283395" cy="152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840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Wireless Phone</a:t>
            </a:r>
            <a:endParaRPr lang="en-GB" b="1" dirty="0"/>
          </a:p>
        </p:txBody>
      </p:sp>
      <p:sp>
        <p:nvSpPr>
          <p:cNvPr id="4" name="Rectangle 3"/>
          <p:cNvSpPr/>
          <p:nvPr/>
        </p:nvSpPr>
        <p:spPr>
          <a:xfrm>
            <a:off x="2411760" y="4941168"/>
            <a:ext cx="4602584" cy="1015663"/>
          </a:xfrm>
          <a:prstGeom prst="rect">
            <a:avLst/>
          </a:prstGeom>
          <a:solidFill>
            <a:srgbClr val="00B050">
              <a:alpha val="16000"/>
            </a:srgbClr>
          </a:solidFill>
        </p:spPr>
        <p:txBody>
          <a:bodyPr wrap="square" lIns="91440" tIns="45720" rIns="91440" bIns="45720">
            <a:spAutoFit/>
          </a:bodyPr>
          <a:lstStyle/>
          <a:p>
            <a:pPr algn="ctr"/>
            <a:endParaRPr lang="en-U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40352" y="5301208"/>
            <a:ext cx="920576" cy="10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rkane\AppData\Local\Microsoft\Windows\Temporary Internet Files\Content.IE5\B1Q9J9PD\iphone-6-458159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200669"/>
            <a:ext cx="9462670" cy="632816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2335" y="1979468"/>
            <a:ext cx="8640960" cy="1815882"/>
          </a:xfrm>
          <a:prstGeom prst="rect">
            <a:avLst/>
          </a:prstGeom>
          <a:solidFill>
            <a:srgbClr val="00B050">
              <a:alpha val="47000"/>
            </a:srgbClr>
          </a:solidFill>
        </p:spPr>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1900 an inventor called Reginald Fessenden</a:t>
            </a:r>
            <a: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rPr>
              <a:t>was the first to transmit the human voice via radio waves, sending a signal from one radio tower to another</a:t>
            </a:r>
            <a: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This was the first wireless phone call</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716608" y="5264333"/>
            <a:ext cx="7992888" cy="1384995"/>
          </a:xfrm>
          <a:prstGeom prst="rect">
            <a:avLst/>
          </a:prstGeom>
          <a:solidFill>
            <a:srgbClr val="00B050">
              <a:alpha val="47000"/>
            </a:srgbClr>
          </a:solidFill>
        </p:spPr>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Today 93% of adults in the UK own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moblie</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phones. Most of us can’t imagine going just one day without calling someone from a wireless phone </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26265" y="6862087"/>
            <a:ext cx="11814337" cy="430887"/>
          </a:xfrm>
          <a:prstGeom prst="rect">
            <a:avLst/>
          </a:prstGeom>
        </p:spPr>
        <p:txBody>
          <a:bodyPr wrap="square">
            <a:spAutoFit/>
          </a:bodyPr>
          <a:lstStyle/>
          <a:p>
            <a:r>
              <a:rPr lang="en-GB" sz="1100" dirty="0"/>
              <a:t>http://science.howstuffworks.com/innovation/inventions/who-invented-the-cell-phone.htmhttp://media.ofcom.org.uk/facts</a:t>
            </a:r>
            <a:r>
              <a:rPr lang="en-GB" sz="1100" dirty="0" smtClean="0"/>
              <a:t>/  </a:t>
            </a:r>
          </a:p>
          <a:p>
            <a:r>
              <a:rPr lang="en-GB" sz="1100" dirty="0"/>
              <a:t>http://media.ofcom.org.uk/facts/</a:t>
            </a:r>
          </a:p>
        </p:txBody>
      </p:sp>
    </p:spTree>
    <p:extLst>
      <p:ext uri="{BB962C8B-B14F-4D97-AF65-F5344CB8AC3E}">
        <p14:creationId xmlns:p14="http://schemas.microsoft.com/office/powerpoint/2010/main" val="44855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t>Food Banks</a:t>
            </a:r>
            <a:endParaRPr lang="en-GB" sz="5400" b="1" dirty="0"/>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4960" y="5229200"/>
            <a:ext cx="9207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N:\Communications Service\Schools and Colleges\Projects\Picture Pack\New Picture Pack\a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 y="1556792"/>
            <a:ext cx="9144000" cy="6085582"/>
          </a:xfrm>
          <a:prstGeom prst="rect">
            <a:avLst/>
          </a:prstGeom>
          <a:gradFill>
            <a:gsLst>
              <a:gs pos="0">
                <a:schemeClr val="accent1">
                  <a:tint val="66000"/>
                  <a:satMod val="160000"/>
                </a:schemeClr>
              </a:gs>
              <a:gs pos="55000">
                <a:schemeClr val="accent1">
                  <a:tint val="44500"/>
                  <a:satMod val="160000"/>
                </a:schemeClr>
              </a:gs>
              <a:gs pos="100000">
                <a:schemeClr val="accent1">
                  <a:tint val="23500"/>
                  <a:satMod val="160000"/>
                </a:schemeClr>
              </a:gs>
            </a:gsLst>
            <a:lin ang="5400000" scaled="0"/>
          </a:gradFill>
        </p:spPr>
      </p:pic>
      <p:sp>
        <p:nvSpPr>
          <p:cNvPr id="6" name="Rectangle 5"/>
          <p:cNvSpPr/>
          <p:nvPr/>
        </p:nvSpPr>
        <p:spPr>
          <a:xfrm>
            <a:off x="21590" y="1772816"/>
            <a:ext cx="6782658" cy="1815882"/>
          </a:xfrm>
          <a:prstGeom prst="rect">
            <a:avLst/>
          </a:prstGeom>
          <a:solidFill>
            <a:srgbClr val="00B050">
              <a:alpha val="47000"/>
            </a:srgbClr>
          </a:solidFill>
        </p:spPr>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2000 Paddy Henderson started a food bank in his garden shed and garage offering 3 days worth of emergency food to people in his community</a:t>
            </a:r>
          </a:p>
        </p:txBody>
      </p:sp>
      <p:sp>
        <p:nvSpPr>
          <p:cNvPr id="7" name="Rectangle 6"/>
          <p:cNvSpPr/>
          <p:nvPr/>
        </p:nvSpPr>
        <p:spPr>
          <a:xfrm>
            <a:off x="2627784" y="5085183"/>
            <a:ext cx="6300700" cy="1384995"/>
          </a:xfrm>
          <a:prstGeom prst="rect">
            <a:avLst/>
          </a:prstGeom>
          <a:solidFill>
            <a:srgbClr val="00B050">
              <a:alpha val="47000"/>
            </a:srgbClr>
          </a:solidFill>
        </p:spPr>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Today the UK food bank network provides emergency food and support to hundreds of thousands of people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crisis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every day </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899592" y="6858000"/>
            <a:ext cx="2401619" cy="261610"/>
          </a:xfrm>
          <a:prstGeom prst="rect">
            <a:avLst/>
          </a:prstGeom>
        </p:spPr>
        <p:txBody>
          <a:bodyPr wrap="none">
            <a:spAutoFit/>
          </a:bodyPr>
          <a:lstStyle/>
          <a:p>
            <a:r>
              <a:rPr lang="en-GB" sz="1100" dirty="0" smtClean="0"/>
              <a:t>www.trusselltrust.org/how-we-started</a:t>
            </a:r>
            <a:endParaRPr lang="en-GB" sz="1100" dirty="0"/>
          </a:p>
        </p:txBody>
      </p:sp>
    </p:spTree>
    <p:extLst>
      <p:ext uri="{BB962C8B-B14F-4D97-AF65-F5344CB8AC3E}">
        <p14:creationId xmlns:p14="http://schemas.microsoft.com/office/powerpoint/2010/main" val="344744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Salvation Army</a:t>
            </a:r>
            <a:endParaRPr lang="en-GB" b="1" dirty="0"/>
          </a:p>
        </p:txBody>
      </p:sp>
      <p:sp>
        <p:nvSpPr>
          <p:cNvPr id="3" name="Content Placeholder 2"/>
          <p:cNvSpPr>
            <a:spLocks noGrp="1"/>
          </p:cNvSpPr>
          <p:nvPr>
            <p:ph idx="1"/>
          </p:nvPr>
        </p:nvSpPr>
        <p:spPr/>
        <p:txBody>
          <a:bodyPr/>
          <a:lstStyle/>
          <a:p>
            <a:endParaRPr lang="en-GB" dirty="0"/>
          </a:p>
        </p:txBody>
      </p:sp>
      <p:pic>
        <p:nvPicPr>
          <p:cNvPr id="3074" name="Picture 2" descr="N:\Communications Service\Schools and Colleges\PICTURES &amp; FONTS\History\Early Social Work\Early Days of The Salvation Army and The Christian Mission\Labour exchange 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800"/>
            <a:ext cx="6927920" cy="52370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Communications Service\Schools and Colleges\PICTURES &amp; FONTS\History\William and Catherine\Bill &amp; Ca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5932" y="1583006"/>
            <a:ext cx="3481061" cy="53285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79512" y="1628800"/>
            <a:ext cx="7056784" cy="1815882"/>
          </a:xfrm>
          <a:prstGeom prst="rect">
            <a:avLst/>
          </a:prstGeom>
          <a:solidFill>
            <a:srgbClr val="00B050">
              <a:alpha val="47000"/>
            </a:srgbClr>
          </a:solidFill>
        </p:spPr>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Salvation Army began in 1865. William and Catherine Booth  believed that they should take the message of God’s love  to the poor and needy in the East End of London</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1403648" y="4581128"/>
            <a:ext cx="7308812" cy="1815882"/>
          </a:xfrm>
          <a:prstGeom prst="rect">
            <a:avLst/>
          </a:prstGeom>
          <a:solidFill>
            <a:srgbClr val="00B050">
              <a:alpha val="47000"/>
            </a:srgbClr>
          </a:solidFill>
        </p:spPr>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Today The Salvation Army works in more than 125 countries and has more than one million members serving their communities and trying to share God’s love</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wherever they are</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47441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nL9ZnRfFLuk?feature=player_detailpage"/>
          <p:cNvPicPr>
            <a:picLocks noGrp="1" noRot="1" noChangeAspect="1"/>
          </p:cNvPicPr>
          <p:nvPr>
            <p:ph idx="1"/>
            <a:videoFile r:link="rId1"/>
          </p:nvPr>
        </p:nvPicPr>
        <p:blipFill>
          <a:blip r:embed="rId3"/>
          <a:stretch>
            <a:fillRect/>
          </a:stretch>
        </p:blipFill>
        <p:spPr>
          <a:xfrm>
            <a:off x="107504" y="836712"/>
            <a:ext cx="8832981" cy="4968552"/>
          </a:xfrm>
          <a:prstGeom prst="rect">
            <a:avLst/>
          </a:prstGeom>
        </p:spPr>
      </p:pic>
    </p:spTree>
    <p:extLst>
      <p:ext uri="{BB962C8B-B14F-4D97-AF65-F5344CB8AC3E}">
        <p14:creationId xmlns:p14="http://schemas.microsoft.com/office/powerpoint/2010/main" val="2882667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descr="C:\Users\rkane\AppData\Local\Microsoft\Windows\Temporary Internet Files\Content.IE5\YW6VU03T\human-592734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5692" y="1848013"/>
            <a:ext cx="4208022" cy="3785652"/>
          </a:xfrm>
          <a:prstGeom prst="rect">
            <a:avLst/>
          </a:prstGeom>
          <a:solidFill>
            <a:srgbClr val="00B050">
              <a:alpha val="47000"/>
            </a:srgbClr>
          </a:solidFill>
        </p:spPr>
        <p:txBody>
          <a:bodyPr wrap="square" lIns="91440" tIns="45720" rIns="91440" bIns="45720">
            <a:spAutoFit/>
          </a:bodyP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Bread and fish for all</a:t>
            </a:r>
          </a:p>
          <a:p>
            <a:pPr algn="ct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John 6: 1-14</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085184"/>
            <a:ext cx="92075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106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p:txBody>
      </p:sp>
      <p:pic>
        <p:nvPicPr>
          <p:cNvPr id="6147" name="Picture 3" descr="C:\Users\rkane\AppData\Local\Microsoft\Windows\Temporary Internet Files\Content.IE5\0VAJVMMB\IMG_6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76672"/>
            <a:ext cx="2464007" cy="369601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rkane\AppData\Local\Microsoft\Windows\Temporary Internet Files\Content.IE5\0VAJVMMB\S20_SA_Norfolk_081+medium+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0060" y="548680"/>
            <a:ext cx="4313718" cy="265314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Communications Service\Schools and Colleges\Projects\Picture Pack\New Picture Pack\a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3519" y="2924944"/>
            <a:ext cx="4880809" cy="3248311"/>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N:\Communications Service\Schools and Colleges\Projects\Picture Pack\New Picture Pack\Tim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148030"/>
            <a:ext cx="2987824" cy="19918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N:\Communications Service\Schools and Colleges\Projects\Picture Pack\New Picture Pack\Meals new.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144" y="980728"/>
            <a:ext cx="3081213" cy="29029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6532" y="3571234"/>
            <a:ext cx="2150858" cy="256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733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800" b="1" dirty="0" smtClean="0"/>
              <a:t>Challenge</a:t>
            </a:r>
            <a:endParaRPr lang="en-GB" sz="8800" b="1" dirty="0"/>
          </a:p>
        </p:txBody>
      </p:sp>
      <p:sp>
        <p:nvSpPr>
          <p:cNvPr id="3" name="Content Placeholder 2"/>
          <p:cNvSpPr>
            <a:spLocks noGrp="1"/>
          </p:cNvSpPr>
          <p:nvPr>
            <p:ph idx="1"/>
          </p:nvPr>
        </p:nvSpPr>
        <p:spPr/>
        <p:txBody>
          <a:bodyPr/>
          <a:lstStyle/>
          <a:p>
            <a:pPr marL="0" indent="0">
              <a:buNone/>
            </a:pPr>
            <a:endParaRPr lang="en-GB" dirty="0"/>
          </a:p>
        </p:txBody>
      </p:sp>
      <p:pic>
        <p:nvPicPr>
          <p:cNvPr id="7170" name="Picture 2" descr="C:\Users\rkane\AppData\Local\Microsoft\Windows\Temporary Internet Files\Content.IE5\YW6VU03T\bread-knife-529238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128" y="1737954"/>
            <a:ext cx="10153128" cy="67661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89135" y="2135273"/>
            <a:ext cx="3096344" cy="4247317"/>
          </a:xfrm>
          <a:prstGeom prst="rect">
            <a:avLst/>
          </a:prstGeom>
          <a:solidFill>
            <a:srgbClr val="00B050">
              <a:alpha val="47000"/>
            </a:srgbClr>
          </a:solidFill>
        </p:spPr>
        <p:txBody>
          <a:bodyPr wrap="squar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small thing could you give?</a:t>
            </a:r>
          </a:p>
        </p:txBody>
      </p:sp>
    </p:spTree>
    <p:extLst>
      <p:ext uri="{BB962C8B-B14F-4D97-AF65-F5344CB8AC3E}">
        <p14:creationId xmlns:p14="http://schemas.microsoft.com/office/powerpoint/2010/main" val="235845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9672" y="4870603"/>
            <a:ext cx="6400800" cy="1752600"/>
          </a:xfrm>
        </p:spPr>
        <p:txBody>
          <a:bodyPr/>
          <a:lstStyle/>
          <a:p>
            <a:endParaRPr lang="en-GB" dirty="0"/>
          </a:p>
        </p:txBody>
      </p:sp>
      <p:pic>
        <p:nvPicPr>
          <p:cNvPr id="1026" name="Picture 2" descr="C:\Users\rkane\AppData\Local\Microsoft\Windows\Temporary Internet Files\Content.IE5\OY1KPZ2L\potatoes-411975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19222"/>
            <a:ext cx="11102264" cy="57101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39752" y="2276872"/>
            <a:ext cx="4602584" cy="1938992"/>
          </a:xfrm>
          <a:prstGeom prst="rect">
            <a:avLst/>
          </a:prstGeom>
          <a:solidFill>
            <a:srgbClr val="00B050">
              <a:alpha val="16000"/>
            </a:srgbClr>
          </a:solidFill>
        </p:spPr>
        <p:txBody>
          <a:bodyPr wrap="square" lIns="91440" tIns="45720" rIns="91440" bIns="45720">
            <a:spAutoFit/>
          </a:bodyPr>
          <a:lstStyle/>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little can </a:t>
            </a:r>
          </a:p>
          <a:p>
            <a:pPr algn="ctr"/>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make a lot</a:t>
            </a:r>
            <a:endParaRPr lang="en-U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2417688" y="-171400"/>
            <a:ext cx="5112568" cy="1569660"/>
          </a:xfrm>
          <a:prstGeom prst="rect">
            <a:avLst/>
          </a:prstGeom>
          <a:noFill/>
        </p:spPr>
        <p:txBody>
          <a:bodyPr wrap="square" rtlCol="0">
            <a:spAutoFit/>
          </a:bodyPr>
          <a:lstStyle/>
          <a:p>
            <a:r>
              <a:rPr lang="en-GB" sz="9600" b="1" dirty="0" smtClean="0"/>
              <a:t>Harvest</a:t>
            </a:r>
            <a:endParaRPr lang="en-GB" sz="96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229200"/>
            <a:ext cx="1283395" cy="152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453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2920</TotalTime>
  <Words>225</Words>
  <Application>Microsoft Office PowerPoint</Application>
  <PresentationFormat>On-screen Show (4:3)</PresentationFormat>
  <Paragraphs>25</Paragraphs>
  <Slides>9</Slides>
  <Notes>2</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The Wireless Phone</vt:lpstr>
      <vt:lpstr>Food Banks</vt:lpstr>
      <vt:lpstr>The Salvation Army</vt:lpstr>
      <vt:lpstr>PowerPoint Presentation</vt:lpstr>
      <vt:lpstr>PowerPoint Presentation</vt:lpstr>
      <vt:lpstr>PowerPoint Presentation</vt:lpstr>
      <vt:lpstr>Challenge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Salvation Army</dc:creator>
  <cp:lastModifiedBy>The Salvation Army</cp:lastModifiedBy>
  <cp:revision>23</cp:revision>
  <dcterms:created xsi:type="dcterms:W3CDTF">2015-08-11T08:30:12Z</dcterms:created>
  <dcterms:modified xsi:type="dcterms:W3CDTF">2015-09-12T11:37:07Z</dcterms:modified>
</cp:coreProperties>
</file>