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2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05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35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52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93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317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74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1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08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AFE3A-C4DD-4AF1-8169-A0DFEA24729E}" type="datetimeFigureOut">
              <a:rPr lang="en-GB" smtClean="0"/>
              <a:t>02/01/2016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86536-EF8B-49F4-907C-842702F852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00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R-2A6PI6lc?feature=player_detailpag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rkane\Downloads\running-498257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14096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Keeping Going</a:t>
            </a:r>
          </a:p>
          <a:p>
            <a:endParaRPr lang="en-GB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Year Assembly</a:t>
            </a:r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42" y="5589240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0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Downloads\tartan-track-609708_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" y="-1514"/>
            <a:ext cx="9374551" cy="7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12408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HR-2A6PI6lc?feature=player_detailpag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8236" y="404664"/>
            <a:ext cx="9440855" cy="53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kane\Downloads\tartan-track-609708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1556792"/>
            <a:ext cx="7560840" cy="3539430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don’t know about you, but I’m running hard for the finish line. I’m giving it everything I’ve got. No sloppy living for me! I’m staying alert and in top condition. </a:t>
            </a:r>
          </a:p>
          <a:p>
            <a:endParaRPr lang="en-GB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32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 Corinthians: 9:26-27 (MSG)</a:t>
            </a:r>
            <a:endParaRPr lang="en-GB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49231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5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rkane\Downloads\tartan-track-609708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589240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692696"/>
            <a:ext cx="7632848" cy="4524315"/>
          </a:xfrm>
          <a:prstGeom prst="rect">
            <a:avLst/>
          </a:prstGeom>
          <a:solidFill>
            <a:schemeClr val="accent2">
              <a:alpha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Reflection</a:t>
            </a:r>
          </a:p>
          <a:p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was the most important thing you learned last year?</a:t>
            </a:r>
          </a:p>
          <a:p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need to do when your struggling with things in the next year?</a:t>
            </a:r>
          </a:p>
          <a:p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can you do this year to help others for are facing tough circumstances?</a:t>
            </a:r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383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 descr="C:\Users\rkane\Downloads\running-498257_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8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140968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Keeping Going</a:t>
            </a:r>
          </a:p>
          <a:p>
            <a:endParaRPr lang="en-GB" sz="28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New Year Assembly</a:t>
            </a:r>
            <a:endParaRPr lang="en-GB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42" y="5589240"/>
            <a:ext cx="90805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8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97</Words>
  <Application>Microsoft Office PowerPoint</Application>
  <PresentationFormat>On-screen Show (4:3)</PresentationFormat>
  <Paragraphs>16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5</cp:revision>
  <dcterms:created xsi:type="dcterms:W3CDTF">2016-01-02T20:37:44Z</dcterms:created>
  <dcterms:modified xsi:type="dcterms:W3CDTF">2016-01-02T21:50:28Z</dcterms:modified>
</cp:coreProperties>
</file>