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B02B-49F9-4F52-9A5E-01760FD13421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384C0-D287-4885-A492-9C629F080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2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84C0-D287-4885-A492-9C629F0802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84C0-D287-4885-A492-9C629F0802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84C0-D287-4885-A492-9C629F0802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5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3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4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43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14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8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0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0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8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75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5E7E0-843C-4B75-BEE1-D18F3C408259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FD734-2580-40A7-B99E-F83C774FA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9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3F9RLASN\pound-414418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1128" y="-1323528"/>
            <a:ext cx="15265696" cy="101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83568" y="548680"/>
            <a:ext cx="5184576" cy="5472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Imagine someone wanted to give you £</a:t>
            </a: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20,000.</a:t>
            </a:r>
            <a:endParaRPr lang="en-GB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GB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They offered to give it you now or to give it you when you turned 25. Would you want it now or not?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99" y="581518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380312" y="5844575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339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JA8CLNGJ\bank-15617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11593454" cy="77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83568" y="1140561"/>
            <a:ext cx="8229600" cy="4525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GB" sz="4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</a:rPr>
              <a:t>If you spent it now what would you spend it on?</a:t>
            </a:r>
            <a:endParaRPr lang="en-GB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GB" sz="32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6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rkane\AppData\Local\Microsoft\Windows\Temporary Internet Files\Content.IE5\3F9RLASN\shopping-mall-1316787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8842"/>
            <a:ext cx="10620672" cy="70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type="title"/>
          </p:nvPr>
        </p:nvSpPr>
        <p:spPr>
          <a:xfrm>
            <a:off x="3635896" y="2939058"/>
            <a:ext cx="2304256" cy="859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Clothes</a:t>
            </a:r>
            <a:endParaRPr lang="en-GB" sz="32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01" y="5661248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rkane\AppData\Local\Microsoft\Windows\Temporary Internet Files\Content.IE5\VFV1ZKJI\mobile-phone-572865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kane\AppData\Local\Microsoft\Windows\Temporary Internet Files\Content.IE5\JA8CLNGJ\photo-351528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315901"/>
            <a:ext cx="5313149" cy="35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kane\AppData\Local\Microsoft\Windows\Temporary Internet Files\Content.IE5\8CBCFFJL\macbook-606763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27" y="3315901"/>
            <a:ext cx="5333983" cy="35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rkane\AppData\Local\Microsoft\Windows\Temporary Internet Files\Content.IE5\JA8CLNGJ\sound-studio-407216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2170"/>
            <a:ext cx="4967536" cy="33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/>
          <p:cNvSpPr txBox="1">
            <a:spLocks noGrp="1"/>
          </p:cNvSpPr>
          <p:nvPr>
            <p:ph idx="1"/>
          </p:nvPr>
        </p:nvSpPr>
        <p:spPr>
          <a:xfrm>
            <a:off x="3023828" y="2780928"/>
            <a:ext cx="410445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Electronics </a:t>
            </a:r>
          </a:p>
          <a:p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(phone, tablet, laptop etc.)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12" y="5661248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rkane\AppData\Local\Microsoft\Windows\Temporary Internet Files\Content.IE5\JA8CLNGJ\aircraft-47977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7424"/>
            <a:ext cx="11055252" cy="736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07904" y="3429000"/>
            <a:ext cx="3168352" cy="859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Travelling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87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7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rkane\AppData\Local\Microsoft\Windows\Temporary Internet Files\Content.IE5\3F9RLASN\live-concert-388160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59" y="-315416"/>
            <a:ext cx="10760125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 noGrp="1"/>
          </p:cNvSpPr>
          <p:nvPr>
            <p:ph type="title"/>
          </p:nvPr>
        </p:nvSpPr>
        <p:spPr>
          <a:xfrm>
            <a:off x="3995936" y="2492896"/>
            <a:ext cx="2808312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Parties/</a:t>
            </a:r>
            <a:b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concerts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17232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5GFE6EPR\puzzle-210786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029019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3568" y="548680"/>
            <a:ext cx="3024336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smtClean="0">
                <a:solidFill>
                  <a:schemeClr val="accent4">
                    <a:lumMod val="75000"/>
                  </a:schemeClr>
                </a:solidFill>
              </a:rPr>
              <a:t>On your family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971600" y="692696"/>
            <a:ext cx="7200800" cy="51125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“But the father said to his servants, ‘Quick! Bring the best robe and put it on him. Put a ring on his finger and sandals on his feet.  Bring the fattened calf and kill it. Let’s have a feast and celebrate.  For this son of mine was dead and is alive again; he was lost and is found.’ So they began to celebrate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(Luke 15:22-24)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89240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9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rkane\AppData\Local\Microsoft\Windows\Temporary Internet Files\Content.IE5\8CBCFFJL\hugging-571076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660" y="-99392"/>
            <a:ext cx="10620672" cy="70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1689429" y="1052736"/>
            <a:ext cx="633670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Who can you relate to in the story?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2411760" y="3645024"/>
            <a:ext cx="518457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smtClean="0">
                <a:solidFill>
                  <a:schemeClr val="accent4">
                    <a:lumMod val="75000"/>
                  </a:schemeClr>
                </a:solidFill>
              </a:rPr>
              <a:t>What do you need to do?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805945"/>
            <a:ext cx="9128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7020272" y="5857538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0728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167</Words>
  <Application>Microsoft Office PowerPoint</Application>
  <PresentationFormat>On-screen Show (4:3)</PresentationFormat>
  <Paragraphs>26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Clothes</vt:lpstr>
      <vt:lpstr>PowerPoint Presentation</vt:lpstr>
      <vt:lpstr>PowerPoint Presentation</vt:lpstr>
      <vt:lpstr>Parties/ concerts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11</cp:revision>
  <dcterms:created xsi:type="dcterms:W3CDTF">2016-04-29T09:48:40Z</dcterms:created>
  <dcterms:modified xsi:type="dcterms:W3CDTF">2016-05-05T08:42:20Z</dcterms:modified>
</cp:coreProperties>
</file>