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70" r:id="rId8"/>
    <p:sldId id="266" r:id="rId9"/>
    <p:sldId id="271" r:id="rId10"/>
    <p:sldId id="268" r:id="rId11"/>
    <p:sldId id="267" r:id="rId12"/>
    <p:sldId id="269" r:id="rId13"/>
    <p:sldId id="272" r:id="rId14"/>
    <p:sldId id="27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9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07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96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7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4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1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0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2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75E13-6951-4F4D-B128-0470B43E9204}" type="datetimeFigureOut">
              <a:rPr lang="en-GB" smtClean="0"/>
              <a:t>20/10/2014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6DFC-14F7-47C4-8439-AB9FDB148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32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7" y="6171757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5686" y="6147723"/>
            <a:ext cx="1456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>
                <a:solidFill>
                  <a:prstClr val="black"/>
                </a:solidFill>
                <a:latin typeface="Trebuchet MS" pitchFamily="34" charset="0"/>
              </a:rPr>
              <a:t>Schools and</a:t>
            </a:r>
          </a:p>
          <a:p>
            <a:pPr lvl="0"/>
            <a:r>
              <a:rPr lang="en-GB" sz="1400" b="1" dirty="0">
                <a:solidFill>
                  <a:prstClr val="black"/>
                </a:solidFill>
                <a:latin typeface="Trebuchet MS" pitchFamily="34" charset="0"/>
              </a:rPr>
              <a:t>Colleges</a:t>
            </a:r>
          </a:p>
          <a:p>
            <a:pPr lvl="0"/>
            <a:r>
              <a:rPr lang="en-GB" sz="1400" b="1" dirty="0">
                <a:solidFill>
                  <a:prstClr val="black"/>
                </a:solidFill>
                <a:latin typeface="Trebuchet MS" pitchFamily="34" charset="0"/>
              </a:rPr>
              <a:t>Unit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995936" y="476672"/>
            <a:ext cx="42429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tells you it is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alm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ost Christmas?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0" y="188640"/>
            <a:ext cx="4934123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6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86021" y="393692"/>
            <a:ext cx="5899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Christmas at our corps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7964834" y="344434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611560" y="5501692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54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8992" y="620688"/>
            <a:ext cx="527400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do you think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Salvation Army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helps others</a:t>
            </a:r>
          </a:p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 Christmas?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62" y="4005064"/>
            <a:ext cx="1440533" cy="171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7964834" y="344434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611560" y="5501692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1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18585" y="2459797"/>
            <a:ext cx="5434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Love your neighbour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6136" y="4437112"/>
            <a:ext cx="24708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19:19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7964834" y="344434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611560" y="5501692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1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73862" y="1490482"/>
            <a:ext cx="39242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Challenge and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Reflection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7964834" y="344434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611560" y="5501692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32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7" y="6171757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5686" y="6147723"/>
            <a:ext cx="13483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>
                <a:solidFill>
                  <a:prstClr val="black"/>
                </a:solidFill>
                <a:latin typeface="Trebuchet MS" pitchFamily="34" charset="0"/>
              </a:rPr>
              <a:t>Schools and</a:t>
            </a:r>
          </a:p>
          <a:p>
            <a:pPr lvl="0"/>
            <a:r>
              <a:rPr lang="en-GB" sz="1400" b="1" dirty="0">
                <a:solidFill>
                  <a:prstClr val="black"/>
                </a:solidFill>
                <a:latin typeface="Trebuchet MS" pitchFamily="34" charset="0"/>
              </a:rPr>
              <a:t>Colleges</a:t>
            </a:r>
          </a:p>
          <a:p>
            <a:pPr lvl="0"/>
            <a:r>
              <a:rPr lang="en-GB" sz="1400" b="1" dirty="0">
                <a:solidFill>
                  <a:prstClr val="black"/>
                </a:solidFill>
                <a:latin typeface="Trebuchet MS" pitchFamily="34" charset="0"/>
              </a:rPr>
              <a:t>Unit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7964834" y="344434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611560" y="5501692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4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02657" y="2358729"/>
            <a:ext cx="18477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Family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6016" y="764704"/>
            <a:ext cx="14499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80739" y="3861048"/>
            <a:ext cx="2863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Friendship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0" y="188640"/>
            <a:ext cx="4934123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719113"/>
            <a:ext cx="2767584" cy="48981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1600" y="4030309"/>
            <a:ext cx="3384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William Booth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3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989064" y="472248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Fjohnson\AppData\Local\Microsoft\Windows\Temporary Internet Files\Content.IE5\6QUXLESH\MC900449063[1]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91224" y="5287175"/>
            <a:ext cx="448966" cy="51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4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65549"/>
            <a:ext cx="4934123" cy="5805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52806"/>
            <a:ext cx="7704856" cy="46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9267"/>
            <a:ext cx="6120680" cy="54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1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3978159" cy="4680520"/>
          </a:xfrm>
          <a:prstGeom prst="rect">
            <a:avLst/>
          </a:prstGeom>
        </p:spPr>
      </p:pic>
      <p:pic>
        <p:nvPicPr>
          <p:cNvPr id="3074" name="Picture 2" descr="C:\Users\Fjohnson\AppData\Local\Microsoft\Windows\Temporary Internet Files\Content.IE5\6QUXLESH\MP900423691[1]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4"/>
          <a:stretch/>
        </p:blipFill>
        <p:spPr bwMode="auto">
          <a:xfrm flipH="1">
            <a:off x="7422075" y="3164622"/>
            <a:ext cx="666675" cy="5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890649" y="2751975"/>
            <a:ext cx="2505694" cy="2722550"/>
          </a:xfrm>
          <a:custGeom>
            <a:avLst/>
            <a:gdLst>
              <a:gd name="connsiteX0" fmla="*/ 2018806 w 2505694"/>
              <a:gd name="connsiteY0" fmla="*/ 98103 h 2722550"/>
              <a:gd name="connsiteX1" fmla="*/ 1923803 w 2505694"/>
              <a:gd name="connsiteY1" fmla="*/ 74352 h 2722550"/>
              <a:gd name="connsiteX2" fmla="*/ 1864426 w 2505694"/>
              <a:gd name="connsiteY2" fmla="*/ 26851 h 2722550"/>
              <a:gd name="connsiteX3" fmla="*/ 1828800 w 2505694"/>
              <a:gd name="connsiteY3" fmla="*/ 3100 h 2722550"/>
              <a:gd name="connsiteX4" fmla="*/ 1674421 w 2505694"/>
              <a:gd name="connsiteY4" fmla="*/ 38726 h 2722550"/>
              <a:gd name="connsiteX5" fmla="*/ 1626920 w 2505694"/>
              <a:gd name="connsiteY5" fmla="*/ 109978 h 2722550"/>
              <a:gd name="connsiteX6" fmla="*/ 1579419 w 2505694"/>
              <a:gd name="connsiteY6" fmla="*/ 133729 h 2722550"/>
              <a:gd name="connsiteX7" fmla="*/ 1543793 w 2505694"/>
              <a:gd name="connsiteY7" fmla="*/ 157480 h 2722550"/>
              <a:gd name="connsiteX8" fmla="*/ 1508167 w 2505694"/>
              <a:gd name="connsiteY8" fmla="*/ 169355 h 2722550"/>
              <a:gd name="connsiteX9" fmla="*/ 1460665 w 2505694"/>
              <a:gd name="connsiteY9" fmla="*/ 193106 h 2722550"/>
              <a:gd name="connsiteX10" fmla="*/ 1330037 w 2505694"/>
              <a:gd name="connsiteY10" fmla="*/ 204981 h 2722550"/>
              <a:gd name="connsiteX11" fmla="*/ 1282535 w 2505694"/>
              <a:gd name="connsiteY11" fmla="*/ 50602 h 2722550"/>
              <a:gd name="connsiteX12" fmla="*/ 1211283 w 2505694"/>
              <a:gd name="connsiteY12" fmla="*/ 26851 h 2722550"/>
              <a:gd name="connsiteX13" fmla="*/ 1128156 w 2505694"/>
              <a:gd name="connsiteY13" fmla="*/ 14976 h 2722550"/>
              <a:gd name="connsiteX14" fmla="*/ 1116281 w 2505694"/>
              <a:gd name="connsiteY14" fmla="*/ 50602 h 2722550"/>
              <a:gd name="connsiteX15" fmla="*/ 1104406 w 2505694"/>
              <a:gd name="connsiteY15" fmla="*/ 311859 h 2722550"/>
              <a:gd name="connsiteX16" fmla="*/ 1068780 w 2505694"/>
              <a:gd name="connsiteY16" fmla="*/ 335609 h 2722550"/>
              <a:gd name="connsiteX17" fmla="*/ 1009403 w 2505694"/>
              <a:gd name="connsiteY17" fmla="*/ 383111 h 2722550"/>
              <a:gd name="connsiteX18" fmla="*/ 938151 w 2505694"/>
              <a:gd name="connsiteY18" fmla="*/ 371235 h 2722550"/>
              <a:gd name="connsiteX19" fmla="*/ 914400 w 2505694"/>
              <a:gd name="connsiteY19" fmla="*/ 299983 h 2722550"/>
              <a:gd name="connsiteX20" fmla="*/ 938151 w 2505694"/>
              <a:gd name="connsiteY20" fmla="*/ 264357 h 2722550"/>
              <a:gd name="connsiteX21" fmla="*/ 973777 w 2505694"/>
              <a:gd name="connsiteY21" fmla="*/ 216856 h 2722550"/>
              <a:gd name="connsiteX22" fmla="*/ 938151 w 2505694"/>
              <a:gd name="connsiteY22" fmla="*/ 121854 h 2722550"/>
              <a:gd name="connsiteX23" fmla="*/ 902525 w 2505694"/>
              <a:gd name="connsiteY23" fmla="*/ 109978 h 2722550"/>
              <a:gd name="connsiteX24" fmla="*/ 712520 w 2505694"/>
              <a:gd name="connsiteY24" fmla="*/ 121854 h 2722550"/>
              <a:gd name="connsiteX25" fmla="*/ 617517 w 2505694"/>
              <a:gd name="connsiteY25" fmla="*/ 145604 h 2722550"/>
              <a:gd name="connsiteX26" fmla="*/ 593767 w 2505694"/>
              <a:gd name="connsiteY26" fmla="*/ 109978 h 2722550"/>
              <a:gd name="connsiteX27" fmla="*/ 486889 w 2505694"/>
              <a:gd name="connsiteY27" fmla="*/ 62477 h 2722550"/>
              <a:gd name="connsiteX28" fmla="*/ 380011 w 2505694"/>
              <a:gd name="connsiteY28" fmla="*/ 74352 h 2722550"/>
              <a:gd name="connsiteX29" fmla="*/ 368135 w 2505694"/>
              <a:gd name="connsiteY29" fmla="*/ 109978 h 2722550"/>
              <a:gd name="connsiteX30" fmla="*/ 356260 w 2505694"/>
              <a:gd name="connsiteY30" fmla="*/ 169355 h 2722550"/>
              <a:gd name="connsiteX31" fmla="*/ 320634 w 2505694"/>
              <a:gd name="connsiteY31" fmla="*/ 193106 h 2722550"/>
              <a:gd name="connsiteX32" fmla="*/ 106878 w 2505694"/>
              <a:gd name="connsiteY32" fmla="*/ 228731 h 2722550"/>
              <a:gd name="connsiteX33" fmla="*/ 118754 w 2505694"/>
              <a:gd name="connsiteY33" fmla="*/ 288108 h 2722550"/>
              <a:gd name="connsiteX34" fmla="*/ 154380 w 2505694"/>
              <a:gd name="connsiteY34" fmla="*/ 406861 h 2722550"/>
              <a:gd name="connsiteX35" fmla="*/ 142504 w 2505694"/>
              <a:gd name="connsiteY35" fmla="*/ 573116 h 2722550"/>
              <a:gd name="connsiteX36" fmla="*/ 142504 w 2505694"/>
              <a:gd name="connsiteY36" fmla="*/ 703744 h 2722550"/>
              <a:gd name="connsiteX37" fmla="*/ 154380 w 2505694"/>
              <a:gd name="connsiteY37" fmla="*/ 739370 h 2722550"/>
              <a:gd name="connsiteX38" fmla="*/ 190006 w 2505694"/>
              <a:gd name="connsiteY38" fmla="*/ 763121 h 2722550"/>
              <a:gd name="connsiteX39" fmla="*/ 273133 w 2505694"/>
              <a:gd name="connsiteY39" fmla="*/ 786872 h 2722550"/>
              <a:gd name="connsiteX40" fmla="*/ 296883 w 2505694"/>
              <a:gd name="connsiteY40" fmla="*/ 822498 h 2722550"/>
              <a:gd name="connsiteX41" fmla="*/ 249382 w 2505694"/>
              <a:gd name="connsiteY41" fmla="*/ 893750 h 2722550"/>
              <a:gd name="connsiteX42" fmla="*/ 201881 w 2505694"/>
              <a:gd name="connsiteY42" fmla="*/ 905625 h 2722550"/>
              <a:gd name="connsiteX43" fmla="*/ 166255 w 2505694"/>
              <a:gd name="connsiteY43" fmla="*/ 929376 h 2722550"/>
              <a:gd name="connsiteX44" fmla="*/ 130629 w 2505694"/>
              <a:gd name="connsiteY44" fmla="*/ 988752 h 2722550"/>
              <a:gd name="connsiteX45" fmla="*/ 166255 w 2505694"/>
              <a:gd name="connsiteY45" fmla="*/ 1012503 h 2722550"/>
              <a:gd name="connsiteX46" fmla="*/ 201881 w 2505694"/>
              <a:gd name="connsiteY46" fmla="*/ 1071880 h 2722550"/>
              <a:gd name="connsiteX47" fmla="*/ 178130 w 2505694"/>
              <a:gd name="connsiteY47" fmla="*/ 1226259 h 2722550"/>
              <a:gd name="connsiteX48" fmla="*/ 118754 w 2505694"/>
              <a:gd name="connsiteY48" fmla="*/ 1416264 h 2722550"/>
              <a:gd name="connsiteX49" fmla="*/ 83128 w 2505694"/>
              <a:gd name="connsiteY49" fmla="*/ 1451890 h 2722550"/>
              <a:gd name="connsiteX50" fmla="*/ 59377 w 2505694"/>
              <a:gd name="connsiteY50" fmla="*/ 1499391 h 2722550"/>
              <a:gd name="connsiteX51" fmla="*/ 23751 w 2505694"/>
              <a:gd name="connsiteY51" fmla="*/ 2045656 h 2722550"/>
              <a:gd name="connsiteX52" fmla="*/ 0 w 2505694"/>
              <a:gd name="connsiteY52" fmla="*/ 2211911 h 2722550"/>
              <a:gd name="connsiteX53" fmla="*/ 23751 w 2505694"/>
              <a:gd name="connsiteY53" fmla="*/ 2496919 h 2722550"/>
              <a:gd name="connsiteX54" fmla="*/ 71252 w 2505694"/>
              <a:gd name="connsiteY54" fmla="*/ 2663173 h 2722550"/>
              <a:gd name="connsiteX55" fmla="*/ 106878 w 2505694"/>
              <a:gd name="connsiteY55" fmla="*/ 2710674 h 2722550"/>
              <a:gd name="connsiteX56" fmla="*/ 178130 w 2505694"/>
              <a:gd name="connsiteY56" fmla="*/ 2722550 h 2722550"/>
              <a:gd name="connsiteX57" fmla="*/ 641268 w 2505694"/>
              <a:gd name="connsiteY57" fmla="*/ 2663173 h 2722550"/>
              <a:gd name="connsiteX58" fmla="*/ 1045029 w 2505694"/>
              <a:gd name="connsiteY58" fmla="*/ 2544420 h 2722550"/>
              <a:gd name="connsiteX59" fmla="*/ 1258785 w 2505694"/>
              <a:gd name="connsiteY59" fmla="*/ 2496919 h 2722550"/>
              <a:gd name="connsiteX60" fmla="*/ 1330037 w 2505694"/>
              <a:gd name="connsiteY60" fmla="*/ 2473168 h 2722550"/>
              <a:gd name="connsiteX61" fmla="*/ 1662546 w 2505694"/>
              <a:gd name="connsiteY61" fmla="*/ 2378165 h 2722550"/>
              <a:gd name="connsiteX62" fmla="*/ 1983180 w 2505694"/>
              <a:gd name="connsiteY62" fmla="*/ 2295038 h 2722550"/>
              <a:gd name="connsiteX63" fmla="*/ 2185060 w 2505694"/>
              <a:gd name="connsiteY63" fmla="*/ 2200035 h 2722550"/>
              <a:gd name="connsiteX64" fmla="*/ 2256312 w 2505694"/>
              <a:gd name="connsiteY64" fmla="*/ 2128783 h 2722550"/>
              <a:gd name="connsiteX65" fmla="*/ 2422567 w 2505694"/>
              <a:gd name="connsiteY65" fmla="*/ 2081282 h 2722550"/>
              <a:gd name="connsiteX66" fmla="*/ 2505694 w 2505694"/>
              <a:gd name="connsiteY66" fmla="*/ 1855651 h 2722550"/>
              <a:gd name="connsiteX67" fmla="*/ 2470068 w 2505694"/>
              <a:gd name="connsiteY67" fmla="*/ 1428139 h 2722550"/>
              <a:gd name="connsiteX68" fmla="*/ 2446317 w 2505694"/>
              <a:gd name="connsiteY68" fmla="*/ 1380638 h 2722550"/>
              <a:gd name="connsiteX69" fmla="*/ 2434442 w 2505694"/>
              <a:gd name="connsiteY69" fmla="*/ 1285635 h 2722550"/>
              <a:gd name="connsiteX70" fmla="*/ 2410691 w 2505694"/>
              <a:gd name="connsiteY70" fmla="*/ 1166882 h 2722550"/>
              <a:gd name="connsiteX71" fmla="*/ 2386941 w 2505694"/>
              <a:gd name="connsiteY71" fmla="*/ 1024378 h 2722550"/>
              <a:gd name="connsiteX72" fmla="*/ 2351315 w 2505694"/>
              <a:gd name="connsiteY72" fmla="*/ 929376 h 2722550"/>
              <a:gd name="connsiteX73" fmla="*/ 2327564 w 2505694"/>
              <a:gd name="connsiteY73" fmla="*/ 869999 h 272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505694" h="2722550">
                <a:moveTo>
                  <a:pt x="2018806" y="98103"/>
                </a:moveTo>
                <a:cubicBezTo>
                  <a:pt x="2015845" y="97511"/>
                  <a:pt x="1935977" y="84091"/>
                  <a:pt x="1923803" y="74352"/>
                </a:cubicBezTo>
                <a:cubicBezTo>
                  <a:pt x="1847070" y="12965"/>
                  <a:pt x="1953970" y="56698"/>
                  <a:pt x="1864426" y="26851"/>
                </a:cubicBezTo>
                <a:cubicBezTo>
                  <a:pt x="1852551" y="18934"/>
                  <a:pt x="1843030" y="4195"/>
                  <a:pt x="1828800" y="3100"/>
                </a:cubicBezTo>
                <a:cubicBezTo>
                  <a:pt x="1727481" y="-4694"/>
                  <a:pt x="1731798" y="476"/>
                  <a:pt x="1674421" y="38726"/>
                </a:cubicBezTo>
                <a:cubicBezTo>
                  <a:pt x="1658587" y="62477"/>
                  <a:pt x="1652451" y="97212"/>
                  <a:pt x="1626920" y="109978"/>
                </a:cubicBezTo>
                <a:cubicBezTo>
                  <a:pt x="1611086" y="117895"/>
                  <a:pt x="1594789" y="124946"/>
                  <a:pt x="1579419" y="133729"/>
                </a:cubicBezTo>
                <a:cubicBezTo>
                  <a:pt x="1567027" y="140810"/>
                  <a:pt x="1556559" y="151097"/>
                  <a:pt x="1543793" y="157480"/>
                </a:cubicBezTo>
                <a:cubicBezTo>
                  <a:pt x="1532597" y="163078"/>
                  <a:pt x="1519673" y="164424"/>
                  <a:pt x="1508167" y="169355"/>
                </a:cubicBezTo>
                <a:cubicBezTo>
                  <a:pt x="1491895" y="176328"/>
                  <a:pt x="1478024" y="189634"/>
                  <a:pt x="1460665" y="193106"/>
                </a:cubicBezTo>
                <a:cubicBezTo>
                  <a:pt x="1417792" y="201681"/>
                  <a:pt x="1373580" y="201023"/>
                  <a:pt x="1330037" y="204981"/>
                </a:cubicBezTo>
                <a:cubicBezTo>
                  <a:pt x="1228842" y="171250"/>
                  <a:pt x="1372939" y="231409"/>
                  <a:pt x="1282535" y="50602"/>
                </a:cubicBezTo>
                <a:cubicBezTo>
                  <a:pt x="1271339" y="28210"/>
                  <a:pt x="1211283" y="26851"/>
                  <a:pt x="1211283" y="26851"/>
                </a:cubicBezTo>
                <a:cubicBezTo>
                  <a:pt x="1182195" y="7458"/>
                  <a:pt x="1166498" y="-15699"/>
                  <a:pt x="1128156" y="14976"/>
                </a:cubicBezTo>
                <a:cubicBezTo>
                  <a:pt x="1118381" y="22796"/>
                  <a:pt x="1120239" y="38727"/>
                  <a:pt x="1116281" y="50602"/>
                </a:cubicBezTo>
                <a:cubicBezTo>
                  <a:pt x="1112323" y="137688"/>
                  <a:pt x="1118738" y="225870"/>
                  <a:pt x="1104406" y="311859"/>
                </a:cubicBezTo>
                <a:cubicBezTo>
                  <a:pt x="1102060" y="325937"/>
                  <a:pt x="1078872" y="325517"/>
                  <a:pt x="1068780" y="335609"/>
                </a:cubicBezTo>
                <a:cubicBezTo>
                  <a:pt x="1015063" y="389325"/>
                  <a:pt x="1078761" y="359990"/>
                  <a:pt x="1009403" y="383111"/>
                </a:cubicBezTo>
                <a:cubicBezTo>
                  <a:pt x="985652" y="379152"/>
                  <a:pt x="956272" y="387091"/>
                  <a:pt x="938151" y="371235"/>
                </a:cubicBezTo>
                <a:cubicBezTo>
                  <a:pt x="919310" y="354749"/>
                  <a:pt x="914400" y="299983"/>
                  <a:pt x="914400" y="299983"/>
                </a:cubicBezTo>
                <a:cubicBezTo>
                  <a:pt x="922317" y="288108"/>
                  <a:pt x="929855" y="275971"/>
                  <a:pt x="938151" y="264357"/>
                </a:cubicBezTo>
                <a:cubicBezTo>
                  <a:pt x="949655" y="248252"/>
                  <a:pt x="969483" y="236177"/>
                  <a:pt x="973777" y="216856"/>
                </a:cubicBezTo>
                <a:cubicBezTo>
                  <a:pt x="978879" y="193899"/>
                  <a:pt x="959114" y="138625"/>
                  <a:pt x="938151" y="121854"/>
                </a:cubicBezTo>
                <a:cubicBezTo>
                  <a:pt x="928376" y="114034"/>
                  <a:pt x="914400" y="113937"/>
                  <a:pt x="902525" y="109978"/>
                </a:cubicBezTo>
                <a:cubicBezTo>
                  <a:pt x="839190" y="113937"/>
                  <a:pt x="774617" y="108781"/>
                  <a:pt x="712520" y="121854"/>
                </a:cubicBezTo>
                <a:cubicBezTo>
                  <a:pt x="566666" y="152560"/>
                  <a:pt x="808687" y="183840"/>
                  <a:pt x="617517" y="145604"/>
                </a:cubicBezTo>
                <a:cubicBezTo>
                  <a:pt x="609600" y="133729"/>
                  <a:pt x="603859" y="120070"/>
                  <a:pt x="593767" y="109978"/>
                </a:cubicBezTo>
                <a:cubicBezTo>
                  <a:pt x="565540" y="81751"/>
                  <a:pt x="522161" y="74235"/>
                  <a:pt x="486889" y="62477"/>
                </a:cubicBezTo>
                <a:cubicBezTo>
                  <a:pt x="451263" y="66435"/>
                  <a:pt x="413293" y="61040"/>
                  <a:pt x="380011" y="74352"/>
                </a:cubicBezTo>
                <a:cubicBezTo>
                  <a:pt x="368389" y="79001"/>
                  <a:pt x="371171" y="97834"/>
                  <a:pt x="368135" y="109978"/>
                </a:cubicBezTo>
                <a:cubicBezTo>
                  <a:pt x="363240" y="129560"/>
                  <a:pt x="366274" y="151830"/>
                  <a:pt x="356260" y="169355"/>
                </a:cubicBezTo>
                <a:cubicBezTo>
                  <a:pt x="349179" y="181747"/>
                  <a:pt x="333400" y="186723"/>
                  <a:pt x="320634" y="193106"/>
                </a:cubicBezTo>
                <a:cubicBezTo>
                  <a:pt x="238700" y="234073"/>
                  <a:pt x="221102" y="219945"/>
                  <a:pt x="106878" y="228731"/>
                </a:cubicBezTo>
                <a:cubicBezTo>
                  <a:pt x="110837" y="248523"/>
                  <a:pt x="112954" y="268775"/>
                  <a:pt x="118754" y="288108"/>
                </a:cubicBezTo>
                <a:cubicBezTo>
                  <a:pt x="165625" y="444346"/>
                  <a:pt x="123528" y="252614"/>
                  <a:pt x="154380" y="406861"/>
                </a:cubicBezTo>
                <a:cubicBezTo>
                  <a:pt x="150421" y="462279"/>
                  <a:pt x="142504" y="517556"/>
                  <a:pt x="142504" y="573116"/>
                </a:cubicBezTo>
                <a:cubicBezTo>
                  <a:pt x="142504" y="729134"/>
                  <a:pt x="169440" y="596007"/>
                  <a:pt x="142504" y="703744"/>
                </a:cubicBezTo>
                <a:cubicBezTo>
                  <a:pt x="146463" y="715619"/>
                  <a:pt x="146560" y="729595"/>
                  <a:pt x="154380" y="739370"/>
                </a:cubicBezTo>
                <a:cubicBezTo>
                  <a:pt x="163296" y="750515"/>
                  <a:pt x="177240" y="756738"/>
                  <a:pt x="190006" y="763121"/>
                </a:cubicBezTo>
                <a:cubicBezTo>
                  <a:pt x="207038" y="771637"/>
                  <a:pt x="257919" y="783068"/>
                  <a:pt x="273133" y="786872"/>
                </a:cubicBezTo>
                <a:cubicBezTo>
                  <a:pt x="281050" y="798747"/>
                  <a:pt x="294865" y="808369"/>
                  <a:pt x="296883" y="822498"/>
                </a:cubicBezTo>
                <a:cubicBezTo>
                  <a:pt x="302453" y="861488"/>
                  <a:pt x="280305" y="880497"/>
                  <a:pt x="249382" y="893750"/>
                </a:cubicBezTo>
                <a:cubicBezTo>
                  <a:pt x="234381" y="900179"/>
                  <a:pt x="217715" y="901667"/>
                  <a:pt x="201881" y="905625"/>
                </a:cubicBezTo>
                <a:cubicBezTo>
                  <a:pt x="190006" y="913542"/>
                  <a:pt x="178647" y="922295"/>
                  <a:pt x="166255" y="929376"/>
                </a:cubicBezTo>
                <a:cubicBezTo>
                  <a:pt x="133602" y="948035"/>
                  <a:pt x="94740" y="943890"/>
                  <a:pt x="130629" y="988752"/>
                </a:cubicBezTo>
                <a:cubicBezTo>
                  <a:pt x="139545" y="999897"/>
                  <a:pt x="154380" y="1004586"/>
                  <a:pt x="166255" y="1012503"/>
                </a:cubicBezTo>
                <a:cubicBezTo>
                  <a:pt x="178130" y="1032295"/>
                  <a:pt x="198830" y="1049001"/>
                  <a:pt x="201881" y="1071880"/>
                </a:cubicBezTo>
                <a:cubicBezTo>
                  <a:pt x="210629" y="1137487"/>
                  <a:pt x="195706" y="1173535"/>
                  <a:pt x="178130" y="1226259"/>
                </a:cubicBezTo>
                <a:cubicBezTo>
                  <a:pt x="165025" y="1317995"/>
                  <a:pt x="171657" y="1325574"/>
                  <a:pt x="118754" y="1416264"/>
                </a:cubicBezTo>
                <a:cubicBezTo>
                  <a:pt x="110292" y="1430771"/>
                  <a:pt x="92890" y="1438224"/>
                  <a:pt x="83128" y="1451890"/>
                </a:cubicBezTo>
                <a:cubicBezTo>
                  <a:pt x="72838" y="1466295"/>
                  <a:pt x="67294" y="1483557"/>
                  <a:pt x="59377" y="1499391"/>
                </a:cubicBezTo>
                <a:cubicBezTo>
                  <a:pt x="47728" y="1825580"/>
                  <a:pt x="57950" y="1772068"/>
                  <a:pt x="23751" y="2045656"/>
                </a:cubicBezTo>
                <a:cubicBezTo>
                  <a:pt x="16807" y="2101205"/>
                  <a:pt x="0" y="2211911"/>
                  <a:pt x="0" y="2211911"/>
                </a:cubicBezTo>
                <a:cubicBezTo>
                  <a:pt x="7917" y="2306914"/>
                  <a:pt x="11926" y="2402323"/>
                  <a:pt x="23751" y="2496919"/>
                </a:cubicBezTo>
                <a:cubicBezTo>
                  <a:pt x="24573" y="2503496"/>
                  <a:pt x="59423" y="2647401"/>
                  <a:pt x="71252" y="2663173"/>
                </a:cubicBezTo>
                <a:cubicBezTo>
                  <a:pt x="83127" y="2679007"/>
                  <a:pt x="89577" y="2701062"/>
                  <a:pt x="106878" y="2710674"/>
                </a:cubicBezTo>
                <a:cubicBezTo>
                  <a:pt x="127926" y="2722368"/>
                  <a:pt x="154379" y="2718591"/>
                  <a:pt x="178130" y="2722550"/>
                </a:cubicBezTo>
                <a:cubicBezTo>
                  <a:pt x="197470" y="2720401"/>
                  <a:pt x="549050" y="2687230"/>
                  <a:pt x="641268" y="2663173"/>
                </a:cubicBezTo>
                <a:cubicBezTo>
                  <a:pt x="777013" y="2627761"/>
                  <a:pt x="909565" y="2580891"/>
                  <a:pt x="1045029" y="2544420"/>
                </a:cubicBezTo>
                <a:cubicBezTo>
                  <a:pt x="1115509" y="2525445"/>
                  <a:pt x="1187974" y="2514622"/>
                  <a:pt x="1258785" y="2496919"/>
                </a:cubicBezTo>
                <a:cubicBezTo>
                  <a:pt x="1283073" y="2490847"/>
                  <a:pt x="1306019" y="2480232"/>
                  <a:pt x="1330037" y="2473168"/>
                </a:cubicBezTo>
                <a:cubicBezTo>
                  <a:pt x="1440625" y="2440642"/>
                  <a:pt x="1551070" y="2407501"/>
                  <a:pt x="1662546" y="2378165"/>
                </a:cubicBezTo>
                <a:cubicBezTo>
                  <a:pt x="1846952" y="2329637"/>
                  <a:pt x="1748009" y="2384957"/>
                  <a:pt x="1983180" y="2295038"/>
                </a:cubicBezTo>
                <a:cubicBezTo>
                  <a:pt x="2052648" y="2268477"/>
                  <a:pt x="2117767" y="2231703"/>
                  <a:pt x="2185060" y="2200035"/>
                </a:cubicBezTo>
                <a:cubicBezTo>
                  <a:pt x="2208811" y="2176284"/>
                  <a:pt x="2226269" y="2143804"/>
                  <a:pt x="2256312" y="2128783"/>
                </a:cubicBezTo>
                <a:cubicBezTo>
                  <a:pt x="2307863" y="2103008"/>
                  <a:pt x="2377330" y="2116996"/>
                  <a:pt x="2422567" y="2081282"/>
                </a:cubicBezTo>
                <a:cubicBezTo>
                  <a:pt x="2463429" y="2049023"/>
                  <a:pt x="2492196" y="1909641"/>
                  <a:pt x="2505694" y="1855651"/>
                </a:cubicBezTo>
                <a:cubicBezTo>
                  <a:pt x="2493819" y="1713147"/>
                  <a:pt x="2487805" y="1570033"/>
                  <a:pt x="2470068" y="1428139"/>
                </a:cubicBezTo>
                <a:cubicBezTo>
                  <a:pt x="2467872" y="1410573"/>
                  <a:pt x="2450611" y="1397812"/>
                  <a:pt x="2446317" y="1380638"/>
                </a:cubicBezTo>
                <a:cubicBezTo>
                  <a:pt x="2438577" y="1349677"/>
                  <a:pt x="2439689" y="1317115"/>
                  <a:pt x="2434442" y="1285635"/>
                </a:cubicBezTo>
                <a:cubicBezTo>
                  <a:pt x="2427805" y="1245816"/>
                  <a:pt x="2417912" y="1206599"/>
                  <a:pt x="2410691" y="1166882"/>
                </a:cubicBezTo>
                <a:cubicBezTo>
                  <a:pt x="2402077" y="1119502"/>
                  <a:pt x="2396385" y="1071599"/>
                  <a:pt x="2386941" y="1024378"/>
                </a:cubicBezTo>
                <a:cubicBezTo>
                  <a:pt x="2383092" y="1005132"/>
                  <a:pt x="2354565" y="938043"/>
                  <a:pt x="2351315" y="929376"/>
                </a:cubicBezTo>
                <a:cubicBezTo>
                  <a:pt x="2329304" y="870681"/>
                  <a:pt x="2350224" y="915321"/>
                  <a:pt x="2327564" y="869999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7" y="1236596"/>
            <a:ext cx="8085609" cy="49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5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2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8521" y="-1"/>
            <a:ext cx="9252521" cy="6886388"/>
            <a:chOff x="-108521" y="-1"/>
            <a:chExt cx="9252521" cy="6886388"/>
          </a:xfrm>
        </p:grpSpPr>
        <p:pic>
          <p:nvPicPr>
            <p:cNvPr id="10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1" y="-1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Fjohnson\AppData\Local\Microsoft\Windows\Temporary Internet Files\Content.IE5\P6DQVZGR\MC900444888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179" y="0"/>
              <a:ext cx="5317821" cy="688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1"/>
          <p:cNvSpPr/>
          <p:nvPr/>
        </p:nvSpPr>
        <p:spPr>
          <a:xfrm>
            <a:off x="323528" y="188640"/>
            <a:ext cx="8424936" cy="595908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53722"/>
            <a:ext cx="540433" cy="6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1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45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21</cp:revision>
  <dcterms:created xsi:type="dcterms:W3CDTF">2014-10-01T14:20:46Z</dcterms:created>
  <dcterms:modified xsi:type="dcterms:W3CDTF">2014-10-20T13:38:48Z</dcterms:modified>
</cp:coreProperties>
</file>