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5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8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1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3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2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3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9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6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6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2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62091-F676-4072-B30C-08ADA8B80173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887E-074C-46F3-8332-4211AAA0B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6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ZKdO2JQy3B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gif"/><Relationship Id="rId7" Type="http://schemas.openxmlformats.org/officeDocument/2006/relationships/image" Target="../media/image5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3.wmf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9952" y="103955"/>
            <a:ext cx="40831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8935" y="1000874"/>
            <a:ext cx="46743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New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9730" y="1772816"/>
            <a:ext cx="20826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Year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788276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885785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197561" y="548680"/>
            <a:ext cx="6741802" cy="5256584"/>
          </a:xfrm>
          <a:custGeom>
            <a:avLst/>
            <a:gdLst>
              <a:gd name="connsiteX0" fmla="*/ 0 w 8136904"/>
              <a:gd name="connsiteY0" fmla="*/ 0 h 6336704"/>
              <a:gd name="connsiteX1" fmla="*/ 7080766 w 8136904"/>
              <a:gd name="connsiteY1" fmla="*/ 0 h 6336704"/>
              <a:gd name="connsiteX2" fmla="*/ 8136904 w 8136904"/>
              <a:gd name="connsiteY2" fmla="*/ 1056138 h 6336704"/>
              <a:gd name="connsiteX3" fmla="*/ 8136904 w 8136904"/>
              <a:gd name="connsiteY3" fmla="*/ 6336704 h 6336704"/>
              <a:gd name="connsiteX4" fmla="*/ 8136904 w 8136904"/>
              <a:gd name="connsiteY4" fmla="*/ 6336704 h 6336704"/>
              <a:gd name="connsiteX5" fmla="*/ 1056138 w 8136904"/>
              <a:gd name="connsiteY5" fmla="*/ 6336704 h 6336704"/>
              <a:gd name="connsiteX6" fmla="*/ 0 w 8136904"/>
              <a:gd name="connsiteY6" fmla="*/ 5280566 h 6336704"/>
              <a:gd name="connsiteX7" fmla="*/ 0 w 8136904"/>
              <a:gd name="connsiteY7" fmla="*/ 0 h 6336704"/>
              <a:gd name="connsiteX0" fmla="*/ 0 w 8145957"/>
              <a:gd name="connsiteY0" fmla="*/ 0 h 6336704"/>
              <a:gd name="connsiteX1" fmla="*/ 7089819 w 8145957"/>
              <a:gd name="connsiteY1" fmla="*/ 0 h 6336704"/>
              <a:gd name="connsiteX2" fmla="*/ 8145957 w 8145957"/>
              <a:gd name="connsiteY2" fmla="*/ 1056138 h 6336704"/>
              <a:gd name="connsiteX3" fmla="*/ 8145957 w 8145957"/>
              <a:gd name="connsiteY3" fmla="*/ 6336704 h 6336704"/>
              <a:gd name="connsiteX4" fmla="*/ 8145957 w 8145957"/>
              <a:gd name="connsiteY4" fmla="*/ 6336704 h 6336704"/>
              <a:gd name="connsiteX5" fmla="*/ 1065191 w 8145957"/>
              <a:gd name="connsiteY5" fmla="*/ 6336704 h 6336704"/>
              <a:gd name="connsiteX6" fmla="*/ 9053 w 8145957"/>
              <a:gd name="connsiteY6" fmla="*/ 5280566 h 6336704"/>
              <a:gd name="connsiteX7" fmla="*/ 0 w 8145957"/>
              <a:gd name="connsiteY7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957" h="6336704">
                <a:moveTo>
                  <a:pt x="0" y="0"/>
                </a:moveTo>
                <a:lnTo>
                  <a:pt x="7089819" y="0"/>
                </a:lnTo>
                <a:lnTo>
                  <a:pt x="8145957" y="1056138"/>
                </a:lnTo>
                <a:lnTo>
                  <a:pt x="8145957" y="6336704"/>
                </a:lnTo>
                <a:lnTo>
                  <a:pt x="8145957" y="6336704"/>
                </a:lnTo>
                <a:lnTo>
                  <a:pt x="1065191" y="6336704"/>
                </a:lnTo>
                <a:lnTo>
                  <a:pt x="9053" y="5280566"/>
                </a:lnTo>
                <a:cubicBezTo>
                  <a:pt x="6035" y="3520377"/>
                  <a:pt x="3018" y="176018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01099" y="548680"/>
            <a:ext cx="59631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anose="04030604020F02020D02" pitchFamily="82" charset="0"/>
              </a:rPr>
              <a:t> 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When things go wrong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4733"/>
            <a:ext cx="785063" cy="883092"/>
          </a:xfrm>
          <a:prstGeom prst="rect">
            <a:avLst/>
          </a:prstGeom>
        </p:spPr>
      </p:pic>
      <p:pic>
        <p:nvPicPr>
          <p:cNvPr id="1028" name="Picture 4" descr="C:\Users\Fjohnson\AppData\Local\Microsoft\Windows\Temporary Internet Files\Content.IE5\VO4S8L1F\MC900084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22" y="1256566"/>
            <a:ext cx="4106755" cy="43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201099" y="548680"/>
            <a:ext cx="6741802" cy="5256584"/>
          </a:xfrm>
          <a:custGeom>
            <a:avLst/>
            <a:gdLst>
              <a:gd name="connsiteX0" fmla="*/ 0 w 8136904"/>
              <a:gd name="connsiteY0" fmla="*/ 0 h 6336704"/>
              <a:gd name="connsiteX1" fmla="*/ 7080766 w 8136904"/>
              <a:gd name="connsiteY1" fmla="*/ 0 h 6336704"/>
              <a:gd name="connsiteX2" fmla="*/ 8136904 w 8136904"/>
              <a:gd name="connsiteY2" fmla="*/ 1056138 h 6336704"/>
              <a:gd name="connsiteX3" fmla="*/ 8136904 w 8136904"/>
              <a:gd name="connsiteY3" fmla="*/ 6336704 h 6336704"/>
              <a:gd name="connsiteX4" fmla="*/ 8136904 w 8136904"/>
              <a:gd name="connsiteY4" fmla="*/ 6336704 h 6336704"/>
              <a:gd name="connsiteX5" fmla="*/ 1056138 w 8136904"/>
              <a:gd name="connsiteY5" fmla="*/ 6336704 h 6336704"/>
              <a:gd name="connsiteX6" fmla="*/ 0 w 8136904"/>
              <a:gd name="connsiteY6" fmla="*/ 5280566 h 6336704"/>
              <a:gd name="connsiteX7" fmla="*/ 0 w 8136904"/>
              <a:gd name="connsiteY7" fmla="*/ 0 h 6336704"/>
              <a:gd name="connsiteX0" fmla="*/ 0 w 8145957"/>
              <a:gd name="connsiteY0" fmla="*/ 0 h 6336704"/>
              <a:gd name="connsiteX1" fmla="*/ 7089819 w 8145957"/>
              <a:gd name="connsiteY1" fmla="*/ 0 h 6336704"/>
              <a:gd name="connsiteX2" fmla="*/ 8145957 w 8145957"/>
              <a:gd name="connsiteY2" fmla="*/ 1056138 h 6336704"/>
              <a:gd name="connsiteX3" fmla="*/ 8145957 w 8145957"/>
              <a:gd name="connsiteY3" fmla="*/ 6336704 h 6336704"/>
              <a:gd name="connsiteX4" fmla="*/ 8145957 w 8145957"/>
              <a:gd name="connsiteY4" fmla="*/ 6336704 h 6336704"/>
              <a:gd name="connsiteX5" fmla="*/ 1065191 w 8145957"/>
              <a:gd name="connsiteY5" fmla="*/ 6336704 h 6336704"/>
              <a:gd name="connsiteX6" fmla="*/ 9053 w 8145957"/>
              <a:gd name="connsiteY6" fmla="*/ 5280566 h 6336704"/>
              <a:gd name="connsiteX7" fmla="*/ 0 w 8145957"/>
              <a:gd name="connsiteY7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957" h="6336704">
                <a:moveTo>
                  <a:pt x="0" y="0"/>
                </a:moveTo>
                <a:lnTo>
                  <a:pt x="7089819" y="0"/>
                </a:lnTo>
                <a:lnTo>
                  <a:pt x="8145957" y="1056138"/>
                </a:lnTo>
                <a:lnTo>
                  <a:pt x="8145957" y="6336704"/>
                </a:lnTo>
                <a:lnTo>
                  <a:pt x="8145957" y="6336704"/>
                </a:lnTo>
                <a:lnTo>
                  <a:pt x="1065191" y="6336704"/>
                </a:lnTo>
                <a:lnTo>
                  <a:pt x="9053" y="5280566"/>
                </a:lnTo>
                <a:cubicBezTo>
                  <a:pt x="6035" y="3520377"/>
                  <a:pt x="3018" y="176018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01099" y="548680"/>
            <a:ext cx="5737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Fresh Start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4733"/>
            <a:ext cx="785063" cy="883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69">
            <a:off x="2007686" y="1556792"/>
            <a:ext cx="5227253" cy="3816424"/>
          </a:xfrm>
          <a:prstGeom prst="rect">
            <a:avLst/>
          </a:prstGeom>
        </p:spPr>
      </p:pic>
      <p:pic>
        <p:nvPicPr>
          <p:cNvPr id="2050" name="Picture 2" descr="C:\Users\Fjohnson\AppData\Local\Microsoft\Windows\Temporary Internet Files\Content.IE5\VO4S8L1F\MC9004346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81981"/>
            <a:ext cx="18319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johnson\AppData\Local\Microsoft\Windows\Temporary Internet Files\Content.IE5\PRYQ0LQX\MC90043253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752">
            <a:off x="2627784" y="3275759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201099" y="548680"/>
            <a:ext cx="6741802" cy="5256584"/>
          </a:xfrm>
          <a:custGeom>
            <a:avLst/>
            <a:gdLst>
              <a:gd name="connsiteX0" fmla="*/ 0 w 8136904"/>
              <a:gd name="connsiteY0" fmla="*/ 0 h 6336704"/>
              <a:gd name="connsiteX1" fmla="*/ 7080766 w 8136904"/>
              <a:gd name="connsiteY1" fmla="*/ 0 h 6336704"/>
              <a:gd name="connsiteX2" fmla="*/ 8136904 w 8136904"/>
              <a:gd name="connsiteY2" fmla="*/ 1056138 h 6336704"/>
              <a:gd name="connsiteX3" fmla="*/ 8136904 w 8136904"/>
              <a:gd name="connsiteY3" fmla="*/ 6336704 h 6336704"/>
              <a:gd name="connsiteX4" fmla="*/ 8136904 w 8136904"/>
              <a:gd name="connsiteY4" fmla="*/ 6336704 h 6336704"/>
              <a:gd name="connsiteX5" fmla="*/ 1056138 w 8136904"/>
              <a:gd name="connsiteY5" fmla="*/ 6336704 h 6336704"/>
              <a:gd name="connsiteX6" fmla="*/ 0 w 8136904"/>
              <a:gd name="connsiteY6" fmla="*/ 5280566 h 6336704"/>
              <a:gd name="connsiteX7" fmla="*/ 0 w 8136904"/>
              <a:gd name="connsiteY7" fmla="*/ 0 h 6336704"/>
              <a:gd name="connsiteX0" fmla="*/ 0 w 8145957"/>
              <a:gd name="connsiteY0" fmla="*/ 0 h 6336704"/>
              <a:gd name="connsiteX1" fmla="*/ 7089819 w 8145957"/>
              <a:gd name="connsiteY1" fmla="*/ 0 h 6336704"/>
              <a:gd name="connsiteX2" fmla="*/ 8145957 w 8145957"/>
              <a:gd name="connsiteY2" fmla="*/ 1056138 h 6336704"/>
              <a:gd name="connsiteX3" fmla="*/ 8145957 w 8145957"/>
              <a:gd name="connsiteY3" fmla="*/ 6336704 h 6336704"/>
              <a:gd name="connsiteX4" fmla="*/ 8145957 w 8145957"/>
              <a:gd name="connsiteY4" fmla="*/ 6336704 h 6336704"/>
              <a:gd name="connsiteX5" fmla="*/ 1065191 w 8145957"/>
              <a:gd name="connsiteY5" fmla="*/ 6336704 h 6336704"/>
              <a:gd name="connsiteX6" fmla="*/ 9053 w 8145957"/>
              <a:gd name="connsiteY6" fmla="*/ 5280566 h 6336704"/>
              <a:gd name="connsiteX7" fmla="*/ 0 w 8145957"/>
              <a:gd name="connsiteY7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957" h="6336704">
                <a:moveTo>
                  <a:pt x="0" y="0"/>
                </a:moveTo>
                <a:lnTo>
                  <a:pt x="7089819" y="0"/>
                </a:lnTo>
                <a:lnTo>
                  <a:pt x="8145957" y="1056138"/>
                </a:lnTo>
                <a:lnTo>
                  <a:pt x="8145957" y="6336704"/>
                </a:lnTo>
                <a:lnTo>
                  <a:pt x="8145957" y="6336704"/>
                </a:lnTo>
                <a:lnTo>
                  <a:pt x="1065191" y="6336704"/>
                </a:lnTo>
                <a:lnTo>
                  <a:pt x="9053" y="5280566"/>
                </a:lnTo>
                <a:cubicBezTo>
                  <a:pt x="6035" y="3520377"/>
                  <a:pt x="3018" y="176018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01099" y="548680"/>
            <a:ext cx="5737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anose="04030604020F02020D02" pitchFamily="82" charset="0"/>
              </a:rPr>
              <a:t> 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Fresh Start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4733"/>
            <a:ext cx="785063" cy="88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2426" y="3244334"/>
            <a:ext cx="437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4"/>
              </a:rPr>
              <a:t>www.youtube.com/watch?v=ZKdO2JQy3BM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4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201099" y="548680"/>
            <a:ext cx="6741802" cy="5256584"/>
          </a:xfrm>
          <a:custGeom>
            <a:avLst/>
            <a:gdLst>
              <a:gd name="connsiteX0" fmla="*/ 0 w 8136904"/>
              <a:gd name="connsiteY0" fmla="*/ 0 h 6336704"/>
              <a:gd name="connsiteX1" fmla="*/ 7080766 w 8136904"/>
              <a:gd name="connsiteY1" fmla="*/ 0 h 6336704"/>
              <a:gd name="connsiteX2" fmla="*/ 8136904 w 8136904"/>
              <a:gd name="connsiteY2" fmla="*/ 1056138 h 6336704"/>
              <a:gd name="connsiteX3" fmla="*/ 8136904 w 8136904"/>
              <a:gd name="connsiteY3" fmla="*/ 6336704 h 6336704"/>
              <a:gd name="connsiteX4" fmla="*/ 8136904 w 8136904"/>
              <a:gd name="connsiteY4" fmla="*/ 6336704 h 6336704"/>
              <a:gd name="connsiteX5" fmla="*/ 1056138 w 8136904"/>
              <a:gd name="connsiteY5" fmla="*/ 6336704 h 6336704"/>
              <a:gd name="connsiteX6" fmla="*/ 0 w 8136904"/>
              <a:gd name="connsiteY6" fmla="*/ 5280566 h 6336704"/>
              <a:gd name="connsiteX7" fmla="*/ 0 w 8136904"/>
              <a:gd name="connsiteY7" fmla="*/ 0 h 6336704"/>
              <a:gd name="connsiteX0" fmla="*/ 0 w 8145957"/>
              <a:gd name="connsiteY0" fmla="*/ 0 h 6336704"/>
              <a:gd name="connsiteX1" fmla="*/ 7089819 w 8145957"/>
              <a:gd name="connsiteY1" fmla="*/ 0 h 6336704"/>
              <a:gd name="connsiteX2" fmla="*/ 8145957 w 8145957"/>
              <a:gd name="connsiteY2" fmla="*/ 1056138 h 6336704"/>
              <a:gd name="connsiteX3" fmla="*/ 8145957 w 8145957"/>
              <a:gd name="connsiteY3" fmla="*/ 6336704 h 6336704"/>
              <a:gd name="connsiteX4" fmla="*/ 8145957 w 8145957"/>
              <a:gd name="connsiteY4" fmla="*/ 6336704 h 6336704"/>
              <a:gd name="connsiteX5" fmla="*/ 1065191 w 8145957"/>
              <a:gd name="connsiteY5" fmla="*/ 6336704 h 6336704"/>
              <a:gd name="connsiteX6" fmla="*/ 9053 w 8145957"/>
              <a:gd name="connsiteY6" fmla="*/ 5280566 h 6336704"/>
              <a:gd name="connsiteX7" fmla="*/ 0 w 8145957"/>
              <a:gd name="connsiteY7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957" h="6336704">
                <a:moveTo>
                  <a:pt x="0" y="0"/>
                </a:moveTo>
                <a:lnTo>
                  <a:pt x="7089819" y="0"/>
                </a:lnTo>
                <a:lnTo>
                  <a:pt x="8145957" y="1056138"/>
                </a:lnTo>
                <a:lnTo>
                  <a:pt x="8145957" y="6336704"/>
                </a:lnTo>
                <a:lnTo>
                  <a:pt x="8145957" y="6336704"/>
                </a:lnTo>
                <a:lnTo>
                  <a:pt x="1065191" y="6336704"/>
                </a:lnTo>
                <a:lnTo>
                  <a:pt x="9053" y="5280566"/>
                </a:lnTo>
                <a:cubicBezTo>
                  <a:pt x="6035" y="3520377"/>
                  <a:pt x="3018" y="176018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01099" y="548680"/>
            <a:ext cx="5737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anose="04030604020F02020D02" pitchFamily="82" charset="0"/>
              </a:rPr>
              <a:t> 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Can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 start again?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4733"/>
            <a:ext cx="785063" cy="883092"/>
          </a:xfrm>
          <a:prstGeom prst="rect">
            <a:avLst/>
          </a:prstGeom>
        </p:spPr>
      </p:pic>
      <p:pic>
        <p:nvPicPr>
          <p:cNvPr id="1027" name="Picture 3" descr="C:\Users\Fjohnson\AppData\Local\Microsoft\Windows\Temporary Internet Files\Content.IE5\BTNLB3IB\MC9000786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83" y="1360052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johnson\AppData\Local\Microsoft\Windows\Temporary Internet Files\Content.IE5\BTNLB3IB\MC900078622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963">
            <a:off x="5168679" y="1906692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johnson\AppData\Local\Microsoft\Windows\Temporary Internet Files\Content.IE5\BTNLB3IB\MC900078622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8471">
            <a:off x="2101172" y="1899596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johnson\AppData\Local\Microsoft\Windows\Temporary Internet Files\Content.IE5\BTNLB3IB\MC900078622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237">
            <a:off x="4620491" y="1458068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Fjohnson\AppData\Local\Microsoft\Windows\Temporary Internet Files\Content.IE5\BTNLB3IB\MC900078622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164">
            <a:off x="2947488" y="1431130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nip Diagonal Corner Rectangle 1"/>
          <p:cNvSpPr/>
          <p:nvPr/>
        </p:nvSpPr>
        <p:spPr>
          <a:xfrm>
            <a:off x="1201099" y="548680"/>
            <a:ext cx="6741802" cy="5256584"/>
          </a:xfrm>
          <a:custGeom>
            <a:avLst/>
            <a:gdLst>
              <a:gd name="connsiteX0" fmla="*/ 0 w 8136904"/>
              <a:gd name="connsiteY0" fmla="*/ 0 h 6336704"/>
              <a:gd name="connsiteX1" fmla="*/ 7080766 w 8136904"/>
              <a:gd name="connsiteY1" fmla="*/ 0 h 6336704"/>
              <a:gd name="connsiteX2" fmla="*/ 8136904 w 8136904"/>
              <a:gd name="connsiteY2" fmla="*/ 1056138 h 6336704"/>
              <a:gd name="connsiteX3" fmla="*/ 8136904 w 8136904"/>
              <a:gd name="connsiteY3" fmla="*/ 6336704 h 6336704"/>
              <a:gd name="connsiteX4" fmla="*/ 8136904 w 8136904"/>
              <a:gd name="connsiteY4" fmla="*/ 6336704 h 6336704"/>
              <a:gd name="connsiteX5" fmla="*/ 1056138 w 8136904"/>
              <a:gd name="connsiteY5" fmla="*/ 6336704 h 6336704"/>
              <a:gd name="connsiteX6" fmla="*/ 0 w 8136904"/>
              <a:gd name="connsiteY6" fmla="*/ 5280566 h 6336704"/>
              <a:gd name="connsiteX7" fmla="*/ 0 w 8136904"/>
              <a:gd name="connsiteY7" fmla="*/ 0 h 6336704"/>
              <a:gd name="connsiteX0" fmla="*/ 0 w 8145957"/>
              <a:gd name="connsiteY0" fmla="*/ 0 h 6336704"/>
              <a:gd name="connsiteX1" fmla="*/ 7089819 w 8145957"/>
              <a:gd name="connsiteY1" fmla="*/ 0 h 6336704"/>
              <a:gd name="connsiteX2" fmla="*/ 8145957 w 8145957"/>
              <a:gd name="connsiteY2" fmla="*/ 1056138 h 6336704"/>
              <a:gd name="connsiteX3" fmla="*/ 8145957 w 8145957"/>
              <a:gd name="connsiteY3" fmla="*/ 6336704 h 6336704"/>
              <a:gd name="connsiteX4" fmla="*/ 8145957 w 8145957"/>
              <a:gd name="connsiteY4" fmla="*/ 6336704 h 6336704"/>
              <a:gd name="connsiteX5" fmla="*/ 1065191 w 8145957"/>
              <a:gd name="connsiteY5" fmla="*/ 6336704 h 6336704"/>
              <a:gd name="connsiteX6" fmla="*/ 9053 w 8145957"/>
              <a:gd name="connsiteY6" fmla="*/ 5280566 h 6336704"/>
              <a:gd name="connsiteX7" fmla="*/ 0 w 8145957"/>
              <a:gd name="connsiteY7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957" h="6336704">
                <a:moveTo>
                  <a:pt x="0" y="0"/>
                </a:moveTo>
                <a:lnTo>
                  <a:pt x="7089819" y="0"/>
                </a:lnTo>
                <a:lnTo>
                  <a:pt x="8145957" y="1056138"/>
                </a:lnTo>
                <a:lnTo>
                  <a:pt x="8145957" y="6336704"/>
                </a:lnTo>
                <a:lnTo>
                  <a:pt x="8145957" y="6336704"/>
                </a:lnTo>
                <a:lnTo>
                  <a:pt x="1065191" y="6336704"/>
                </a:lnTo>
                <a:lnTo>
                  <a:pt x="9053" y="5280566"/>
                </a:lnTo>
                <a:cubicBezTo>
                  <a:pt x="6035" y="3520377"/>
                  <a:pt x="3018" y="176018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95943" y="294955"/>
            <a:ext cx="17492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anose="04030604020F02020D02" pitchFamily="82" charset="0"/>
              </a:rPr>
              <a:t> 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4733"/>
            <a:ext cx="785063" cy="883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65">
            <a:off x="390870" y="852839"/>
            <a:ext cx="2743200" cy="18288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33">
            <a:off x="3360075" y="2517164"/>
            <a:ext cx="2743199" cy="182367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66" y="4621136"/>
            <a:ext cx="2745303" cy="18288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27">
            <a:off x="658803" y="2858976"/>
            <a:ext cx="2734566" cy="183867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68">
            <a:off x="5875582" y="3066068"/>
            <a:ext cx="2527176" cy="185113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559">
            <a:off x="5807540" y="1028578"/>
            <a:ext cx="2729452" cy="181963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03">
            <a:off x="4011961" y="4631528"/>
            <a:ext cx="2712023" cy="180801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746008" y="1049008"/>
            <a:ext cx="34602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Salvatio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7870" y="1527921"/>
            <a:ext cx="2737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Army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2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201099" y="548680"/>
            <a:ext cx="6741802" cy="5256584"/>
          </a:xfrm>
          <a:custGeom>
            <a:avLst/>
            <a:gdLst>
              <a:gd name="connsiteX0" fmla="*/ 0 w 8136904"/>
              <a:gd name="connsiteY0" fmla="*/ 0 h 6336704"/>
              <a:gd name="connsiteX1" fmla="*/ 7080766 w 8136904"/>
              <a:gd name="connsiteY1" fmla="*/ 0 h 6336704"/>
              <a:gd name="connsiteX2" fmla="*/ 8136904 w 8136904"/>
              <a:gd name="connsiteY2" fmla="*/ 1056138 h 6336704"/>
              <a:gd name="connsiteX3" fmla="*/ 8136904 w 8136904"/>
              <a:gd name="connsiteY3" fmla="*/ 6336704 h 6336704"/>
              <a:gd name="connsiteX4" fmla="*/ 8136904 w 8136904"/>
              <a:gd name="connsiteY4" fmla="*/ 6336704 h 6336704"/>
              <a:gd name="connsiteX5" fmla="*/ 1056138 w 8136904"/>
              <a:gd name="connsiteY5" fmla="*/ 6336704 h 6336704"/>
              <a:gd name="connsiteX6" fmla="*/ 0 w 8136904"/>
              <a:gd name="connsiteY6" fmla="*/ 5280566 h 6336704"/>
              <a:gd name="connsiteX7" fmla="*/ 0 w 8136904"/>
              <a:gd name="connsiteY7" fmla="*/ 0 h 6336704"/>
              <a:gd name="connsiteX0" fmla="*/ 0 w 8145957"/>
              <a:gd name="connsiteY0" fmla="*/ 0 h 6336704"/>
              <a:gd name="connsiteX1" fmla="*/ 7089819 w 8145957"/>
              <a:gd name="connsiteY1" fmla="*/ 0 h 6336704"/>
              <a:gd name="connsiteX2" fmla="*/ 8145957 w 8145957"/>
              <a:gd name="connsiteY2" fmla="*/ 1056138 h 6336704"/>
              <a:gd name="connsiteX3" fmla="*/ 8145957 w 8145957"/>
              <a:gd name="connsiteY3" fmla="*/ 6336704 h 6336704"/>
              <a:gd name="connsiteX4" fmla="*/ 8145957 w 8145957"/>
              <a:gd name="connsiteY4" fmla="*/ 6336704 h 6336704"/>
              <a:gd name="connsiteX5" fmla="*/ 1065191 w 8145957"/>
              <a:gd name="connsiteY5" fmla="*/ 6336704 h 6336704"/>
              <a:gd name="connsiteX6" fmla="*/ 9053 w 8145957"/>
              <a:gd name="connsiteY6" fmla="*/ 5280566 h 6336704"/>
              <a:gd name="connsiteX7" fmla="*/ 0 w 8145957"/>
              <a:gd name="connsiteY7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957" h="6336704">
                <a:moveTo>
                  <a:pt x="0" y="0"/>
                </a:moveTo>
                <a:lnTo>
                  <a:pt x="7089819" y="0"/>
                </a:lnTo>
                <a:lnTo>
                  <a:pt x="8145957" y="1056138"/>
                </a:lnTo>
                <a:lnTo>
                  <a:pt x="8145957" y="6336704"/>
                </a:lnTo>
                <a:lnTo>
                  <a:pt x="8145957" y="6336704"/>
                </a:lnTo>
                <a:lnTo>
                  <a:pt x="1065191" y="6336704"/>
                </a:lnTo>
                <a:lnTo>
                  <a:pt x="9053" y="5280566"/>
                </a:lnTo>
                <a:cubicBezTo>
                  <a:pt x="6035" y="3520377"/>
                  <a:pt x="3018" y="176018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01099" y="548680"/>
            <a:ext cx="57372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anose="04030604020F02020D02" pitchFamily="82" charset="0"/>
              </a:rPr>
              <a:t> 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Fresh Start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4733"/>
            <a:ext cx="785063" cy="883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90" y="1358307"/>
            <a:ext cx="4446150" cy="43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201099" y="548680"/>
            <a:ext cx="6741802" cy="5256584"/>
          </a:xfrm>
          <a:custGeom>
            <a:avLst/>
            <a:gdLst>
              <a:gd name="connsiteX0" fmla="*/ 0 w 8136904"/>
              <a:gd name="connsiteY0" fmla="*/ 0 h 6336704"/>
              <a:gd name="connsiteX1" fmla="*/ 7080766 w 8136904"/>
              <a:gd name="connsiteY1" fmla="*/ 0 h 6336704"/>
              <a:gd name="connsiteX2" fmla="*/ 8136904 w 8136904"/>
              <a:gd name="connsiteY2" fmla="*/ 1056138 h 6336704"/>
              <a:gd name="connsiteX3" fmla="*/ 8136904 w 8136904"/>
              <a:gd name="connsiteY3" fmla="*/ 6336704 h 6336704"/>
              <a:gd name="connsiteX4" fmla="*/ 8136904 w 8136904"/>
              <a:gd name="connsiteY4" fmla="*/ 6336704 h 6336704"/>
              <a:gd name="connsiteX5" fmla="*/ 1056138 w 8136904"/>
              <a:gd name="connsiteY5" fmla="*/ 6336704 h 6336704"/>
              <a:gd name="connsiteX6" fmla="*/ 0 w 8136904"/>
              <a:gd name="connsiteY6" fmla="*/ 5280566 h 6336704"/>
              <a:gd name="connsiteX7" fmla="*/ 0 w 8136904"/>
              <a:gd name="connsiteY7" fmla="*/ 0 h 6336704"/>
              <a:gd name="connsiteX0" fmla="*/ 0 w 8145957"/>
              <a:gd name="connsiteY0" fmla="*/ 0 h 6336704"/>
              <a:gd name="connsiteX1" fmla="*/ 7089819 w 8145957"/>
              <a:gd name="connsiteY1" fmla="*/ 0 h 6336704"/>
              <a:gd name="connsiteX2" fmla="*/ 8145957 w 8145957"/>
              <a:gd name="connsiteY2" fmla="*/ 1056138 h 6336704"/>
              <a:gd name="connsiteX3" fmla="*/ 8145957 w 8145957"/>
              <a:gd name="connsiteY3" fmla="*/ 6336704 h 6336704"/>
              <a:gd name="connsiteX4" fmla="*/ 8145957 w 8145957"/>
              <a:gd name="connsiteY4" fmla="*/ 6336704 h 6336704"/>
              <a:gd name="connsiteX5" fmla="*/ 1065191 w 8145957"/>
              <a:gd name="connsiteY5" fmla="*/ 6336704 h 6336704"/>
              <a:gd name="connsiteX6" fmla="*/ 9053 w 8145957"/>
              <a:gd name="connsiteY6" fmla="*/ 5280566 h 6336704"/>
              <a:gd name="connsiteX7" fmla="*/ 0 w 8145957"/>
              <a:gd name="connsiteY7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957" h="6336704">
                <a:moveTo>
                  <a:pt x="0" y="0"/>
                </a:moveTo>
                <a:lnTo>
                  <a:pt x="7089819" y="0"/>
                </a:lnTo>
                <a:lnTo>
                  <a:pt x="8145957" y="1056138"/>
                </a:lnTo>
                <a:lnTo>
                  <a:pt x="8145957" y="6336704"/>
                </a:lnTo>
                <a:lnTo>
                  <a:pt x="8145957" y="6336704"/>
                </a:lnTo>
                <a:lnTo>
                  <a:pt x="1065191" y="6336704"/>
                </a:lnTo>
                <a:lnTo>
                  <a:pt x="9053" y="5280566"/>
                </a:lnTo>
                <a:cubicBezTo>
                  <a:pt x="6035" y="3520377"/>
                  <a:pt x="3018" y="1760189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19672" y="332656"/>
            <a:ext cx="57372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anose="04030604020F02020D02" pitchFamily="82" charset="0"/>
              </a:rPr>
              <a:t>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Challenge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4733"/>
            <a:ext cx="785063" cy="8830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5696" y="1095636"/>
            <a:ext cx="5737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Reflection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4" descr="C:\Users\Fjohnson\AppData\Local\Microsoft\Windows\Temporary Internet Files\Content.IE5\VO4S8L1F\MC900084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84170"/>
            <a:ext cx="1416723" cy="14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56" y="2036064"/>
            <a:ext cx="3523488" cy="2785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69">
            <a:off x="1500190" y="1703974"/>
            <a:ext cx="2001094" cy="1461001"/>
          </a:xfrm>
          <a:prstGeom prst="rect">
            <a:avLst/>
          </a:prstGeom>
        </p:spPr>
      </p:pic>
      <p:pic>
        <p:nvPicPr>
          <p:cNvPr id="12" name="Picture 2" descr="C:\Users\Fjohnson\AppData\Local\Microsoft\Windows\Temporary Internet Files\Content.IE5\VO4S8L1F\MC90043466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47" y="1994436"/>
            <a:ext cx="648406" cy="5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Fjohnson\AppData\Local\Microsoft\Windows\Temporary Internet Files\Content.IE5\PRYQ0LQX\MC900432537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752">
            <a:off x="2005133" y="2372516"/>
            <a:ext cx="428076" cy="4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899">
            <a:off x="6133334" y="3668253"/>
            <a:ext cx="1481857" cy="16894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284">
            <a:off x="1574088" y="3428675"/>
            <a:ext cx="1769085" cy="17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9952" y="103955"/>
            <a:ext cx="40831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Can we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8935" y="1000874"/>
            <a:ext cx="46743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1384" y="1772816"/>
            <a:ext cx="28793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gain?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788276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885785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47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22</cp:revision>
  <dcterms:created xsi:type="dcterms:W3CDTF">2014-11-14T13:53:40Z</dcterms:created>
  <dcterms:modified xsi:type="dcterms:W3CDTF">2014-11-26T10:50:30Z</dcterms:modified>
</cp:coreProperties>
</file>