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44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BA06-EA81-4295-98D5-773B7D424EA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605-E414-4DA0-A96D-D3F02A3E1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55521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BA06-EA81-4295-98D5-773B7D424EA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605-E414-4DA0-A96D-D3F02A3E1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97480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BA06-EA81-4295-98D5-773B7D424EA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605-E414-4DA0-A96D-D3F02A3E1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8853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BA06-EA81-4295-98D5-773B7D424EA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605-E414-4DA0-A96D-D3F02A3E1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1919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BA06-EA81-4295-98D5-773B7D424EA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605-E414-4DA0-A96D-D3F02A3E1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4273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BA06-EA81-4295-98D5-773B7D424EA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605-E414-4DA0-A96D-D3F02A3E1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5579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BA06-EA81-4295-98D5-773B7D424EA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605-E414-4DA0-A96D-D3F02A3E1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8219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BA06-EA81-4295-98D5-773B7D424EA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605-E414-4DA0-A96D-D3F02A3E1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085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BA06-EA81-4295-98D5-773B7D424EA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605-E414-4DA0-A96D-D3F02A3E1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2985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BA06-EA81-4295-98D5-773B7D424EA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605-E414-4DA0-A96D-D3F02A3E1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4838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DBA06-EA81-4295-98D5-773B7D424EA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56605-E414-4DA0-A96D-D3F02A3E1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7728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DBA06-EA81-4295-98D5-773B7D424EAE}" type="datetimeFigureOut">
              <a:rPr lang="en-GB" smtClean="0"/>
              <a:t>14/02/2019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56605-E414-4DA0-A96D-D3F02A3E163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4670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N:\Mission Service\Resources\Candidates Unit\Candidates Sunday\2019\PowerPoint Backgrounds\CS2019_PP-Slide-4x3-1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788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N:\Mission Service\Resources\Candidates Unit\Candidates Sunday\2019\PowerPoint Backgrounds\CS2019_PP-Slide-4x3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04123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 Salvation Army</dc:creator>
  <cp:lastModifiedBy>The Salvation Army</cp:lastModifiedBy>
  <cp:revision>1</cp:revision>
  <dcterms:created xsi:type="dcterms:W3CDTF">2019-02-14T09:26:27Z</dcterms:created>
  <dcterms:modified xsi:type="dcterms:W3CDTF">2019-02-14T09:29:10Z</dcterms:modified>
</cp:coreProperties>
</file>