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37412-E003-451F-968A-C6BF611D08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847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4C8C7-B057-4347-ADD2-628368D5E4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860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1BD08-00EA-4F67-80D0-BBAD0DB4E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618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80C78-9A4C-4D0D-9776-391D3A5924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705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2CDF5-38F2-41D2-A763-29B8C441CD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4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1D5D6-2F54-4ABB-91CB-597FF6FD72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015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84A8F-B0C3-412D-953C-2822B0EA85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407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3353A-9F51-4421-8E67-4FB81E5BCA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06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74AD9-9DE2-48C0-9426-7B8BE8F61B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504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F6F8C-C356-42A2-A867-DEEC7831BD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267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EDADC-BD26-4BF7-8928-9541B69965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95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3DA6BF-7DB8-48CB-BC9A-75072387D01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3256"/>
            <a:ext cx="648092" cy="729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defaultuser</dc:creator>
  <cp:lastModifiedBy>Fiona Johnson</cp:lastModifiedBy>
  <cp:revision>6</cp:revision>
  <dcterms:created xsi:type="dcterms:W3CDTF">2008-03-10T09:55:37Z</dcterms:created>
  <dcterms:modified xsi:type="dcterms:W3CDTF">2018-01-22T11:57:07Z</dcterms:modified>
</cp:coreProperties>
</file>