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  <p:sldId id="268" r:id="rId5"/>
    <p:sldId id="264" r:id="rId6"/>
    <p:sldId id="269" r:id="rId7"/>
    <p:sldId id="265" r:id="rId8"/>
    <p:sldId id="270" r:id="rId9"/>
    <p:sldId id="257" r:id="rId10"/>
    <p:sldId id="271" r:id="rId11"/>
    <p:sldId id="256" r:id="rId12"/>
    <p:sldId id="258" r:id="rId13"/>
    <p:sldId id="26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1" autoAdjust="0"/>
    <p:restoredTop sz="94660"/>
  </p:normalViewPr>
  <p:slideViewPr>
    <p:cSldViewPr>
      <p:cViewPr>
        <p:scale>
          <a:sx n="90" d="100"/>
          <a:sy n="90" d="100"/>
        </p:scale>
        <p:origin x="-2292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3D6F-2F7B-459F-B590-8C664BB8EADD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B24E-867D-4A90-946A-216FEAB1BB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9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D300-3ECC-4A5B-84A9-311F128DA1B7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8F66-CFF0-4A33-BA58-53E0FA76CB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1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945D3-088B-4C91-8F23-E4FA7186F6CD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F3224-229C-445D-9090-66D5F70EAB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9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387A7-FEAC-45F7-98A0-6B69BF9C4318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462C-C1AD-4DA4-9FA2-D3BA2FCB90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5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0293-3F86-4F6E-BA63-AF944F77B148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17D82-48B7-4DE0-B602-764685CB96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8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481B-0621-42F2-A4F8-E7645571820B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DC24-4624-4CAE-96C2-69569D3242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6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6ABA-07DC-423D-B4F7-F6C2FD209ADA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F72B-7858-4227-9A57-844620387B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02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47B9-6B96-49E5-B199-6E1BEF934A70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D60DD-6F4D-44BB-AF16-32BB0B48BA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7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AF4ED-378A-447B-8A69-99F227B132C6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E7CF-7269-4579-8347-18D984F97D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2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89E5-A0E3-4ECB-9DA5-CDB9AC18AD5F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237F2-2E86-4D5D-8802-298953F1FB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5B4D-45CA-4F34-BD48-1B63570ABE10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18A2-9E96-48B9-A1D8-64A4332E37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9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0B5C9A-F2E0-4331-BE40-33B1B4323882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500234-6C91-4453-A7EF-2DB93D2AB5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61975" y="404813"/>
            <a:ext cx="8064500" cy="59769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36422" y="2348880"/>
            <a:ext cx="611577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anose="020A0A07050505020404" pitchFamily="18" charset="0"/>
              </a:rPr>
              <a:t>Easter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anose="020A0A07050505020404" pitchFamily="18" charset="0"/>
              </a:rPr>
              <a:t>Assembly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9614" y="836712"/>
            <a:ext cx="526939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anose="020A0A07050505020404" pitchFamily="18" charset="0"/>
              </a:rPr>
              <a:t>Welcome  to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32648"/>
            <a:ext cx="807846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61975" y="404813"/>
            <a:ext cx="8064500" cy="59769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60189" y="3890665"/>
            <a:ext cx="75600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anose="020A0A07050505020404" pitchFamily="18" charset="0"/>
              </a:rPr>
              <a:t>Easter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………………</a:t>
            </a:r>
          </a:p>
        </p:txBody>
      </p:sp>
      <p:pic>
        <p:nvPicPr>
          <p:cNvPr id="11269" name="Picture 2" descr="C:\Documents and Settings\fjohnson\Local Settings\Temporary Internet Files\Content.IE5\SG6TP6IG\MP900384790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230822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10150" y="1423988"/>
            <a:ext cx="3332163" cy="2974975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32648"/>
            <a:ext cx="807846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61975" y="404813"/>
            <a:ext cx="8064500" cy="597693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32648"/>
            <a:ext cx="807846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61975" y="404813"/>
            <a:ext cx="8064500" cy="59769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i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i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i="1" dirty="0">
                <a:solidFill>
                  <a:schemeClr val="tx1"/>
                </a:solidFill>
              </a:rPr>
              <a:t>God </a:t>
            </a:r>
            <a:r>
              <a:rPr lang="en-GB" sz="2800" i="1" dirty="0">
                <a:solidFill>
                  <a:schemeClr val="tx1"/>
                </a:solidFill>
              </a:rPr>
              <a:t>loved the world so much </a:t>
            </a:r>
            <a:endParaRPr lang="en-GB" sz="28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i="1" dirty="0">
                <a:solidFill>
                  <a:schemeClr val="tx1"/>
                </a:solidFill>
              </a:rPr>
              <a:t>that </a:t>
            </a:r>
            <a:r>
              <a:rPr lang="en-GB" sz="2800" i="1" dirty="0">
                <a:solidFill>
                  <a:schemeClr val="tx1"/>
                </a:solidFill>
              </a:rPr>
              <a:t>he gave his only Son, </a:t>
            </a:r>
            <a:endParaRPr lang="en-GB" sz="28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i="1" dirty="0">
                <a:solidFill>
                  <a:schemeClr val="tx1"/>
                </a:solidFill>
              </a:rPr>
              <a:t>so </a:t>
            </a:r>
            <a:r>
              <a:rPr lang="en-GB" sz="2800" i="1" dirty="0">
                <a:solidFill>
                  <a:schemeClr val="tx1"/>
                </a:solidFill>
              </a:rPr>
              <a:t>that everyone who believes in him </a:t>
            </a:r>
            <a:endParaRPr lang="en-GB" sz="28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i="1" dirty="0">
                <a:solidFill>
                  <a:schemeClr val="tx1"/>
                </a:solidFill>
              </a:rPr>
              <a:t>may </a:t>
            </a:r>
            <a:r>
              <a:rPr lang="en-GB" sz="2800" i="1" dirty="0">
                <a:solidFill>
                  <a:schemeClr val="tx1"/>
                </a:solidFill>
              </a:rPr>
              <a:t>not die but have eternal </a:t>
            </a:r>
            <a:r>
              <a:rPr lang="en-GB" sz="2800" i="1" dirty="0">
                <a:solidFill>
                  <a:schemeClr val="tx1"/>
                </a:solidFill>
              </a:rPr>
              <a:t>life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i="1" dirty="0">
              <a:solidFill>
                <a:srgbClr val="FF0000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</a:rPr>
              <a:t>John </a:t>
            </a:r>
            <a:r>
              <a:rPr lang="en-GB" b="1" dirty="0">
                <a:solidFill>
                  <a:srgbClr val="FF0000"/>
                </a:solidFill>
              </a:rPr>
              <a:t>3:16-17</a:t>
            </a:r>
            <a:endParaRPr lang="en-GB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371" y="1226369"/>
            <a:ext cx="596830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anose="020A0A07050505020404" pitchFamily="18" charset="0"/>
              </a:rPr>
              <a:t>Christian  Perspective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32648"/>
            <a:ext cx="807846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fjohnson\Local Settings\Temporary Internet Files\Content.IE5\KT93UG4S\MC9102159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32648"/>
            <a:ext cx="807846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61975" y="381000"/>
            <a:ext cx="8064500" cy="59769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60189" y="3890665"/>
            <a:ext cx="75600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anose="020A0A07050505020404" pitchFamily="18" charset="0"/>
              </a:rPr>
              <a:t>Easter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………………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32648"/>
            <a:ext cx="807846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61975" y="381000"/>
            <a:ext cx="8064500" cy="59769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0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492250"/>
            <a:ext cx="3262313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0189" y="3890665"/>
            <a:ext cx="75600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anose="020A0A07050505020404" pitchFamily="18" charset="0"/>
              </a:rPr>
              <a:t>Easter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………………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018088" y="3890963"/>
            <a:ext cx="56991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562600" y="2919413"/>
            <a:ext cx="561975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580063" y="2425700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568950" y="193198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551488" y="1492250"/>
            <a:ext cx="6016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024438" y="1484313"/>
            <a:ext cx="563562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018088" y="1917700"/>
            <a:ext cx="561975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019675" y="2409825"/>
            <a:ext cx="563563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018088" y="290353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010150" y="339725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568950" y="3390900"/>
            <a:ext cx="561975" cy="5143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583238" y="3860800"/>
            <a:ext cx="563562" cy="5207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130925" y="390525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675438" y="2933700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692900" y="2439988"/>
            <a:ext cx="563563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681788" y="1946275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673850" y="1484313"/>
            <a:ext cx="563563" cy="4619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135688" y="1492250"/>
            <a:ext cx="563562" cy="4619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130925" y="193198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134100" y="242570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084888" y="2919413"/>
            <a:ext cx="608012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122988" y="341153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681788" y="340518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670675" y="3860800"/>
            <a:ext cx="561975" cy="5349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213600" y="390525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7758113" y="2933700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7775575" y="2439988"/>
            <a:ext cx="563563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7764463" y="1946275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7758113" y="1492250"/>
            <a:ext cx="561975" cy="4540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207250" y="1484313"/>
            <a:ext cx="561975" cy="4476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213600" y="193198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7216775" y="2425700"/>
            <a:ext cx="561975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213600" y="2917825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205663" y="341153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7764463" y="340518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767638" y="3883025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10150" y="1423988"/>
            <a:ext cx="3332163" cy="2974975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32648"/>
            <a:ext cx="807846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30" grpId="0" animBg="1"/>
      <p:bldP spid="33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61975" y="381000"/>
            <a:ext cx="8064500" cy="59769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12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492250"/>
            <a:ext cx="3262313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0189" y="3890665"/>
            <a:ext cx="75600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anose="020A0A07050505020404" pitchFamily="18" charset="0"/>
              </a:rPr>
              <a:t>Easter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………………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010150" y="1423988"/>
            <a:ext cx="3332163" cy="2974975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32648"/>
            <a:ext cx="807846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61975" y="381000"/>
            <a:ext cx="8064500" cy="59769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2" descr="C:\Documents and Settings\fjohnson\Local Settings\Temporary Internet Files\Content.IE5\KT93UG4S\MP90042309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471613"/>
            <a:ext cx="1973263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0189" y="3890665"/>
            <a:ext cx="75600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anose="020A0A07050505020404" pitchFamily="18" charset="0"/>
              </a:rPr>
              <a:t>Easter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………………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018088" y="3789363"/>
            <a:ext cx="561975" cy="5953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562600" y="2919413"/>
            <a:ext cx="584200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580063" y="2425700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568950" y="193198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561013" y="1438275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995863" y="142398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018088" y="1917700"/>
            <a:ext cx="561975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019675" y="2409825"/>
            <a:ext cx="563563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018088" y="290353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010150" y="339725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568950" y="3390900"/>
            <a:ext cx="561975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559425" y="3789363"/>
            <a:ext cx="587375" cy="5921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130925" y="390525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675438" y="2933700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692900" y="2439988"/>
            <a:ext cx="563563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681788" y="1946275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673850" y="1452563"/>
            <a:ext cx="563563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124575" y="1438275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130925" y="193198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134100" y="242570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130925" y="2919413"/>
            <a:ext cx="561975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122988" y="341153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681788" y="3405188"/>
            <a:ext cx="563562" cy="5286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670675" y="3902075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213600" y="390525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7758113" y="2933700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7775575" y="2439988"/>
            <a:ext cx="563563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7764463" y="1946275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7758113" y="1452563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207250" y="1438275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213600" y="193198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7216775" y="2425700"/>
            <a:ext cx="561975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213600" y="2917825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205663" y="341153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7764463" y="340518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767638" y="3883025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10150" y="1423988"/>
            <a:ext cx="3332163" cy="2974975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32648"/>
            <a:ext cx="807846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2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3" grpId="0" animBg="1"/>
      <p:bldP spid="34" grpId="0" animBg="1"/>
      <p:bldP spid="42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61975" y="381000"/>
            <a:ext cx="8064500" cy="59769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172" name="Picture 2" descr="C:\Documents and Settings\fjohnson\Local Settings\Temporary Internet Files\Content.IE5\KT93UG4S\MP90042309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471613"/>
            <a:ext cx="1973263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0189" y="3890665"/>
            <a:ext cx="75600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anose="020A0A07050505020404" pitchFamily="18" charset="0"/>
              </a:rPr>
              <a:t>Easter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………………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010150" y="1423988"/>
            <a:ext cx="3332163" cy="2974975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77272"/>
            <a:ext cx="807846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61975" y="381000"/>
            <a:ext cx="8064500" cy="59769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6" name="Picture 6" descr="C:\Documents and Settings\fjohnson\Local Settings\Temporary Internet Files\Content.IE5\V6XN0TL2\MP90043094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3" t="19975" r="8742" b="54309"/>
          <a:stretch>
            <a:fillRect/>
          </a:stretch>
        </p:blipFill>
        <p:spPr bwMode="auto">
          <a:xfrm>
            <a:off x="5418138" y="1484313"/>
            <a:ext cx="25558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0189" y="3890665"/>
            <a:ext cx="75600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anose="020A0A07050505020404" pitchFamily="18" charset="0"/>
              </a:rPr>
              <a:t>Easter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………………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018088" y="3890963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562600" y="2919413"/>
            <a:ext cx="584200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580063" y="2425700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568950" y="193198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572125" y="1452563"/>
            <a:ext cx="563563" cy="5238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024438" y="1452563"/>
            <a:ext cx="563562" cy="5238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018088" y="1917700"/>
            <a:ext cx="561975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019675" y="2409825"/>
            <a:ext cx="563563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018088" y="290353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010150" y="339725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568950" y="3390900"/>
            <a:ext cx="561975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508625" y="3860800"/>
            <a:ext cx="638175" cy="5207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130925" y="390525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675438" y="2933700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692900" y="2439988"/>
            <a:ext cx="563563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681788" y="1946275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673850" y="1452563"/>
            <a:ext cx="563563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124575" y="1438275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130925" y="193198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134100" y="242570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130925" y="2919413"/>
            <a:ext cx="561975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122988" y="341153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681788" y="340518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670675" y="3860800"/>
            <a:ext cx="561975" cy="5349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213600" y="390525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7758113" y="2933700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7775575" y="2439988"/>
            <a:ext cx="563563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7764463" y="1946275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7758113" y="1452563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207250" y="1438275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213600" y="193198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7216775" y="2425700"/>
            <a:ext cx="561975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213600" y="2917825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205663" y="341153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7764463" y="340518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767638" y="3883025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10150" y="1423988"/>
            <a:ext cx="3332163" cy="2974975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32648"/>
            <a:ext cx="807846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3" grpId="0" animBg="1"/>
      <p:bldP spid="34" grpId="0" animBg="1"/>
      <p:bldP spid="42" grpId="0" animBg="1"/>
      <p:bldP spid="43" grpId="0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61975" y="381000"/>
            <a:ext cx="8064500" cy="59769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20" name="Picture 6" descr="C:\Documents and Settings\fjohnson\Local Settings\Temporary Internet Files\Content.IE5\V6XN0TL2\MP90043094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3" t="19975" r="8742" b="54309"/>
          <a:stretch>
            <a:fillRect/>
          </a:stretch>
        </p:blipFill>
        <p:spPr bwMode="auto">
          <a:xfrm>
            <a:off x="5418138" y="1484313"/>
            <a:ext cx="25558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0189" y="3890665"/>
            <a:ext cx="75600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anose="020A0A07050505020404" pitchFamily="18" charset="0"/>
              </a:rPr>
              <a:t>Easter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………………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010150" y="1423988"/>
            <a:ext cx="3332163" cy="2974975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32648"/>
            <a:ext cx="807846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61975" y="404813"/>
            <a:ext cx="8064500" cy="59769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60189" y="3890665"/>
            <a:ext cx="75600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anose="020A0A07050505020404" pitchFamily="18" charset="0"/>
              </a:rPr>
              <a:t>Easter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………………</a:t>
            </a:r>
          </a:p>
        </p:txBody>
      </p:sp>
      <p:pic>
        <p:nvPicPr>
          <p:cNvPr id="10245" name="Picture 2" descr="C:\Documents and Settings\fjohnson\Local Settings\Temporary Internet Files\Content.IE5\SG6TP6IG\MP900384790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230822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18088" y="3890963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562600" y="2919413"/>
            <a:ext cx="584200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580063" y="2425700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568950" y="193198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561013" y="1438275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010150" y="1423988"/>
            <a:ext cx="563563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018088" y="1917700"/>
            <a:ext cx="561975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019675" y="2409825"/>
            <a:ext cx="563563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018088" y="290353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010150" y="339725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568950" y="3390900"/>
            <a:ext cx="561975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508625" y="3860800"/>
            <a:ext cx="638175" cy="5207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130925" y="390525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675438" y="2933700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692900" y="2439988"/>
            <a:ext cx="563563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681788" y="1946275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673850" y="1452563"/>
            <a:ext cx="563563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124575" y="1438275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130925" y="193198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134100" y="242570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130925" y="2919413"/>
            <a:ext cx="561975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122988" y="341153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681788" y="340518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670675" y="3860800"/>
            <a:ext cx="561975" cy="5349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213600" y="3905250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7758113" y="2933700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7775575" y="2439988"/>
            <a:ext cx="563563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7764463" y="1946275"/>
            <a:ext cx="563562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7758113" y="1452563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207250" y="1438275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213600" y="1931988"/>
            <a:ext cx="561975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7216775" y="2425700"/>
            <a:ext cx="561975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213600" y="2917825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205663" y="341153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7764463" y="3405188"/>
            <a:ext cx="563562" cy="493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767638" y="3883025"/>
            <a:ext cx="561975" cy="493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10150" y="1423988"/>
            <a:ext cx="3332163" cy="2974975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32648"/>
            <a:ext cx="807846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3" grpId="0" animBg="1"/>
      <p:bldP spid="34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53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The Salvation Army</cp:lastModifiedBy>
  <cp:revision>25</cp:revision>
  <dcterms:created xsi:type="dcterms:W3CDTF">2014-03-18T09:39:03Z</dcterms:created>
  <dcterms:modified xsi:type="dcterms:W3CDTF">2020-01-13T14:06:01Z</dcterms:modified>
</cp:coreProperties>
</file>