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58" r:id="rId7"/>
    <p:sldId id="259" r:id="rId8"/>
    <p:sldId id="261" r:id="rId9"/>
    <p:sldId id="262" r:id="rId10"/>
    <p:sldId id="260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F8E6-E7BD-4C03-BFE6-7D7064495448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F3FA-104D-437B-AE87-92DE24DA60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552E-635B-4D8B-8ECA-5C29D62BBD70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A902-0BEF-4957-A95D-391757FBB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F68D-79B4-4672-BDC7-BFED6EDD3E53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DA7D-4E4D-4F4C-BA16-DFD119CE92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537E-6FB8-4D97-A927-44746277D678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F99F-E9CD-4460-ADAF-8DD2347BE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19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8D30-E92F-4D15-91EC-F9338040036F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A2B3-7E5A-4C34-9392-3942257F24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7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7D40-ADE8-4971-8131-F55066B0B17E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FD01-061E-4EF6-B0A6-4BA291BF1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0AEB-0204-4E98-9EAD-4885E03ED517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1EE4-14CC-4A1E-830D-3B0573F546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7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114C-077D-45C9-9525-528C7E87F5A3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1227-2A8C-4474-8DE2-4413D009A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ECDA-08E2-4CED-9886-6E0E2D54EDC8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2AEA8-DCEA-48F1-915C-38584AC30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BAE7-9C02-479C-83C9-0449C5374255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2AEE-E858-4AE3-867A-636ADFFAC6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2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B184-163B-4630-A45D-E544A3AF87F6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A3B2-FCFE-4C26-AF38-20B5DA89A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6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53417-9DE5-4691-A6B7-42CC2047FF47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62ADC1-6F9F-40C8-BE83-F05A9BCF0F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2" y="2132856"/>
            <a:ext cx="6984776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Welcome!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771772" y="5944177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97" y="5985452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7486" b="4762"/>
          <a:stretch>
            <a:fillRect/>
          </a:stretch>
        </p:blipFill>
        <p:spPr bwMode="auto">
          <a:xfrm>
            <a:off x="-92075" y="0"/>
            <a:ext cx="9253538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0"/>
            <a:ext cx="48196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39" y="6243638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7486" b="4762"/>
          <a:stretch>
            <a:fillRect/>
          </a:stretch>
        </p:blipFill>
        <p:spPr bwMode="auto">
          <a:xfrm>
            <a:off x="-92075" y="0"/>
            <a:ext cx="9253538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8001" y="2301270"/>
            <a:ext cx="83529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Giving hope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t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o others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44488"/>
            <a:ext cx="30956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/>
          <a:stretch>
            <a:fillRect/>
          </a:stretch>
        </p:blipFill>
        <p:spPr bwMode="auto">
          <a:xfrm>
            <a:off x="3079750" y="344488"/>
            <a:ext cx="27400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/>
          <a:stretch>
            <a:fillRect/>
          </a:stretch>
        </p:blipFill>
        <p:spPr bwMode="auto">
          <a:xfrm>
            <a:off x="2060575" y="2286000"/>
            <a:ext cx="307181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44488"/>
            <a:ext cx="29337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2268538"/>
            <a:ext cx="1801812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/>
          <a:stretch>
            <a:fillRect/>
          </a:stretch>
        </p:blipFill>
        <p:spPr bwMode="auto">
          <a:xfrm>
            <a:off x="3203575" y="4649788"/>
            <a:ext cx="29432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286000"/>
            <a:ext cx="191452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r="6570"/>
          <a:stretch>
            <a:fillRect/>
          </a:stretch>
        </p:blipFill>
        <p:spPr bwMode="auto">
          <a:xfrm>
            <a:off x="146050" y="4649788"/>
            <a:ext cx="30575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665663"/>
            <a:ext cx="27924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8" r="8017"/>
          <a:stretch>
            <a:fillRect/>
          </a:stretch>
        </p:blipFill>
        <p:spPr bwMode="auto">
          <a:xfrm>
            <a:off x="5132388" y="2268538"/>
            <a:ext cx="19589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7486" b="4762"/>
          <a:stretch>
            <a:fillRect/>
          </a:stretch>
        </p:blipFill>
        <p:spPr bwMode="auto">
          <a:xfrm>
            <a:off x="-92075" y="0"/>
            <a:ext cx="9253538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58001" y="2259434"/>
            <a:ext cx="83529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Hope for 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better future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344488"/>
            <a:ext cx="29337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63538"/>
            <a:ext cx="295751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r="12604"/>
          <a:stretch>
            <a:fillRect/>
          </a:stretch>
        </p:blipFill>
        <p:spPr bwMode="auto">
          <a:xfrm>
            <a:off x="2468563" y="2311400"/>
            <a:ext cx="21605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44488"/>
            <a:ext cx="26082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268538"/>
            <a:ext cx="1601788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3217" b="10698"/>
          <a:stretch>
            <a:fillRect/>
          </a:stretch>
        </p:blipFill>
        <p:spPr bwMode="auto">
          <a:xfrm>
            <a:off x="2484438" y="4567238"/>
            <a:ext cx="36131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30128"/>
          <a:stretch>
            <a:fillRect/>
          </a:stretch>
        </p:blipFill>
        <p:spPr bwMode="auto">
          <a:xfrm>
            <a:off x="309563" y="2290763"/>
            <a:ext cx="2174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 b="4797"/>
          <a:stretch>
            <a:fillRect/>
          </a:stretch>
        </p:blipFill>
        <p:spPr bwMode="auto">
          <a:xfrm>
            <a:off x="309563" y="4575175"/>
            <a:ext cx="217487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"/>
          <a:stretch>
            <a:fillRect/>
          </a:stretch>
        </p:blipFill>
        <p:spPr bwMode="auto">
          <a:xfrm>
            <a:off x="5956300" y="4567238"/>
            <a:ext cx="28575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8" b="3510"/>
          <a:stretch>
            <a:fillRect/>
          </a:stretch>
        </p:blipFill>
        <p:spPr bwMode="auto">
          <a:xfrm>
            <a:off x="4643438" y="2311400"/>
            <a:ext cx="254793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7486" b="4762"/>
          <a:stretch>
            <a:fillRect/>
          </a:stretch>
        </p:blipFill>
        <p:spPr bwMode="auto">
          <a:xfrm>
            <a:off x="-92075" y="0"/>
            <a:ext cx="9253538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0"/>
            <a:ext cx="83529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How can 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we give hope to others?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852738"/>
            <a:ext cx="41941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90" y="6261304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7486" b="4762"/>
          <a:stretch>
            <a:fillRect/>
          </a:stretch>
        </p:blipFill>
        <p:spPr bwMode="auto">
          <a:xfrm>
            <a:off x="-92075" y="0"/>
            <a:ext cx="9253538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7788275" y="6202363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6243638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2397911"/>
            <a:ext cx="3752392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HOP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9992" y="2385131"/>
            <a:ext cx="3752392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E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84" y="5942491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781 C 0.01337 0.0007 0.06076 -0.01596 0.07708 -0.01596 C 0.1816 -0.01596 0.28923 0.25 0.28923 0.51527 C 0.28923 0.38159 0.34288 0.25 0.39375 0.25 C 0.44757 0.25 0.49844 0.38367 0.49844 0.51596 C 0.49844 0.45005 0.52535 0.38206 0.55226 0.38206 C 0.57899 0.38206 0.6059 0.44797 0.6059 0.51596 C 0.6059 0.48196 0.61944 0.45005 0.63281 0.45005 C 0.64618 0.45005 0.65972 0.48381 0.65972 0.51596 C 0.65972 0.49861 0.66667 0.48196 0.67309 0.48196 C 0.67673 0.48196 0.68663 0.49908 0.68663 0.51596 C 0.68663 0.5074 0.6901 0.49861 0.69357 0.49861 C 0.69357 0.5007 0.70069 0.50694 0.70069 0.51596 C 0.70069 0.51133 0.70069 0.5074 0.70417 0.5074 C 0.70417 0.50948 0.70764 0.5118 0.70764 0.51596 C 0.70764 0.51388 0.70764 0.51133 0.70764 0.50948 C 0.71111 0.50948 0.71111 0.51133 0.71111 0.51388 C 0.71458 0.51388 0.71458 0.5118 0.71458 0.50948 C 0.71823 0.50948 0.71823 0.51133 0.71823 0.51388 " pathEditMode="relative" rAng="0" ptsTypes="fffffffffffffffffff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3" y="23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1367492">
            <a:off x="603250" y="1352550"/>
            <a:ext cx="3816350" cy="4248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367492">
            <a:off x="615950" y="1352550"/>
            <a:ext cx="3816350" cy="42481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79733" flipH="1">
            <a:off x="4895850" y="1481138"/>
            <a:ext cx="3816350" cy="4248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rot="179733" flipH="1">
            <a:off x="4895850" y="1481138"/>
            <a:ext cx="3816350" cy="42481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84" y="5942491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1367492">
            <a:off x="603250" y="1352550"/>
            <a:ext cx="3816350" cy="4248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79733" flipH="1">
            <a:off x="4895850" y="1481138"/>
            <a:ext cx="3816350" cy="4248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5" name="Picture 2" descr="C:\Users\Fjohnson\AppData\Local\Microsoft\Windows\Temporary Internet Files\Content.IE5\IO6SL21V\reading_is_fun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2094">
            <a:off x="1277938" y="1519238"/>
            <a:ext cx="3001962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Fjohnson\AppData\Local\Microsoft\Windows\Temporary Internet Files\Content.IE5\LYYDOV6G\DSC00362-1ob5tl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51">
            <a:off x="5029200" y="2184400"/>
            <a:ext cx="35496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84" y="5942491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Fjohnson\AppData\Local\Microsoft\Windows\Temporary Internet Files\Content.IE5\IO6SL21V\wd_prese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-50800"/>
            <a:ext cx="4541838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3440">
            <a:off x="201613" y="3235325"/>
            <a:ext cx="439261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905">
            <a:off x="5180013" y="3736975"/>
            <a:ext cx="33274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84" y="5942491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-295275"/>
            <a:ext cx="4765675" cy="7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84" y="5942491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341438"/>
            <a:ext cx="535622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0"/>
            <a:ext cx="698477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hope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84" y="5942491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5076825" y="1903413"/>
            <a:ext cx="3571875" cy="4943475"/>
            <a:chOff x="5076056" y="1902705"/>
            <a:chExt cx="3571875" cy="4943475"/>
          </a:xfrm>
        </p:grpSpPr>
        <p:sp>
          <p:nvSpPr>
            <p:cNvPr id="4" name="Freeform 3"/>
            <p:cNvSpPr/>
            <p:nvPr/>
          </p:nvSpPr>
          <p:spPr>
            <a:xfrm>
              <a:off x="5699944" y="2742492"/>
              <a:ext cx="2006600" cy="3659188"/>
            </a:xfrm>
            <a:custGeom>
              <a:avLst/>
              <a:gdLst>
                <a:gd name="connsiteX0" fmla="*/ 1959790 w 2007292"/>
                <a:gd name="connsiteY0" fmla="*/ 2993826 h 3659567"/>
                <a:gd name="connsiteX1" fmla="*/ 1971666 w 2007292"/>
                <a:gd name="connsiteY1" fmla="*/ 2590065 h 3659567"/>
                <a:gd name="connsiteX2" fmla="*/ 2007292 w 2007292"/>
                <a:gd name="connsiteY2" fmla="*/ 1901296 h 3659567"/>
                <a:gd name="connsiteX3" fmla="*/ 1983541 w 2007292"/>
                <a:gd name="connsiteY3" fmla="*/ 1366906 h 3659567"/>
                <a:gd name="connsiteX4" fmla="*/ 1900414 w 2007292"/>
                <a:gd name="connsiteY4" fmla="*/ 1200652 h 3659567"/>
                <a:gd name="connsiteX5" fmla="*/ 1888538 w 2007292"/>
                <a:gd name="connsiteY5" fmla="*/ 1165026 h 3659567"/>
                <a:gd name="connsiteX6" fmla="*/ 1805411 w 2007292"/>
                <a:gd name="connsiteY6" fmla="*/ 1070023 h 3659567"/>
                <a:gd name="connsiteX7" fmla="*/ 1734159 w 2007292"/>
                <a:gd name="connsiteY7" fmla="*/ 927519 h 3659567"/>
                <a:gd name="connsiteX8" fmla="*/ 1698533 w 2007292"/>
                <a:gd name="connsiteY8" fmla="*/ 856267 h 3659567"/>
                <a:gd name="connsiteX9" fmla="*/ 1662907 w 2007292"/>
                <a:gd name="connsiteY9" fmla="*/ 666262 h 3659567"/>
                <a:gd name="connsiteX10" fmla="*/ 1615406 w 2007292"/>
                <a:gd name="connsiteY10" fmla="*/ 583135 h 3659567"/>
                <a:gd name="connsiteX11" fmla="*/ 1556029 w 2007292"/>
                <a:gd name="connsiteY11" fmla="*/ 464382 h 3659567"/>
                <a:gd name="connsiteX12" fmla="*/ 1520403 w 2007292"/>
                <a:gd name="connsiteY12" fmla="*/ 416880 h 3659567"/>
                <a:gd name="connsiteX13" fmla="*/ 1472902 w 2007292"/>
                <a:gd name="connsiteY13" fmla="*/ 405005 h 3659567"/>
                <a:gd name="connsiteX14" fmla="*/ 1389775 w 2007292"/>
                <a:gd name="connsiteY14" fmla="*/ 357504 h 3659567"/>
                <a:gd name="connsiteX15" fmla="*/ 1271022 w 2007292"/>
                <a:gd name="connsiteY15" fmla="*/ 333753 h 3659567"/>
                <a:gd name="connsiteX16" fmla="*/ 1211645 w 2007292"/>
                <a:gd name="connsiteY16" fmla="*/ 310002 h 3659567"/>
                <a:gd name="connsiteX17" fmla="*/ 1021640 w 2007292"/>
                <a:gd name="connsiteY17" fmla="*/ 333753 h 3659567"/>
                <a:gd name="connsiteX18" fmla="*/ 807884 w 2007292"/>
                <a:gd name="connsiteY18" fmla="*/ 310002 h 3659567"/>
                <a:gd name="connsiteX19" fmla="*/ 772258 w 2007292"/>
                <a:gd name="connsiteY19" fmla="*/ 298127 h 3659567"/>
                <a:gd name="connsiteX20" fmla="*/ 701006 w 2007292"/>
                <a:gd name="connsiteY20" fmla="*/ 203125 h 3659567"/>
                <a:gd name="connsiteX21" fmla="*/ 617879 w 2007292"/>
                <a:gd name="connsiteY21" fmla="*/ 119997 h 3659567"/>
                <a:gd name="connsiteX22" fmla="*/ 534751 w 2007292"/>
                <a:gd name="connsiteY22" fmla="*/ 48745 h 3659567"/>
                <a:gd name="connsiteX23" fmla="*/ 487250 w 2007292"/>
                <a:gd name="connsiteY23" fmla="*/ 36870 h 3659567"/>
                <a:gd name="connsiteX24" fmla="*/ 451624 w 2007292"/>
                <a:gd name="connsiteY24" fmla="*/ 13119 h 3659567"/>
                <a:gd name="connsiteX25" fmla="*/ 249744 w 2007292"/>
                <a:gd name="connsiteY25" fmla="*/ 13119 h 3659567"/>
                <a:gd name="connsiteX26" fmla="*/ 214118 w 2007292"/>
                <a:gd name="connsiteY26" fmla="*/ 36870 h 3659567"/>
                <a:gd name="connsiteX27" fmla="*/ 166616 w 2007292"/>
                <a:gd name="connsiteY27" fmla="*/ 108122 h 3659567"/>
                <a:gd name="connsiteX28" fmla="*/ 178492 w 2007292"/>
                <a:gd name="connsiteY28" fmla="*/ 286252 h 3659567"/>
                <a:gd name="connsiteX29" fmla="*/ 202242 w 2007292"/>
                <a:gd name="connsiteY29" fmla="*/ 321878 h 3659567"/>
                <a:gd name="connsiteX30" fmla="*/ 273494 w 2007292"/>
                <a:gd name="connsiteY30" fmla="*/ 393130 h 3659567"/>
                <a:gd name="connsiteX31" fmla="*/ 332871 w 2007292"/>
                <a:gd name="connsiteY31" fmla="*/ 428756 h 3659567"/>
                <a:gd name="connsiteX32" fmla="*/ 392248 w 2007292"/>
                <a:gd name="connsiteY32" fmla="*/ 452506 h 3659567"/>
                <a:gd name="connsiteX33" fmla="*/ 427874 w 2007292"/>
                <a:gd name="connsiteY33" fmla="*/ 464382 h 3659567"/>
                <a:gd name="connsiteX34" fmla="*/ 594128 w 2007292"/>
                <a:gd name="connsiteY34" fmla="*/ 511883 h 3659567"/>
                <a:gd name="connsiteX35" fmla="*/ 641629 w 2007292"/>
                <a:gd name="connsiteY35" fmla="*/ 535634 h 3659567"/>
                <a:gd name="connsiteX36" fmla="*/ 748507 w 2007292"/>
                <a:gd name="connsiteY36" fmla="*/ 571260 h 3659567"/>
                <a:gd name="connsiteX37" fmla="*/ 855385 w 2007292"/>
                <a:gd name="connsiteY37" fmla="*/ 642512 h 3659567"/>
                <a:gd name="connsiteX38" fmla="*/ 902887 w 2007292"/>
                <a:gd name="connsiteY38" fmla="*/ 690013 h 3659567"/>
                <a:gd name="connsiteX39" fmla="*/ 926637 w 2007292"/>
                <a:gd name="connsiteY39" fmla="*/ 737514 h 3659567"/>
                <a:gd name="connsiteX40" fmla="*/ 950388 w 2007292"/>
                <a:gd name="connsiteY40" fmla="*/ 832517 h 3659567"/>
                <a:gd name="connsiteX41" fmla="*/ 914762 w 2007292"/>
                <a:gd name="connsiteY41" fmla="*/ 986896 h 3659567"/>
                <a:gd name="connsiteX42" fmla="*/ 902887 w 2007292"/>
                <a:gd name="connsiteY42" fmla="*/ 1022522 h 3659567"/>
                <a:gd name="connsiteX43" fmla="*/ 867261 w 2007292"/>
                <a:gd name="connsiteY43" fmla="*/ 1046273 h 3659567"/>
                <a:gd name="connsiteX44" fmla="*/ 855385 w 2007292"/>
                <a:gd name="connsiteY44" fmla="*/ 1093774 h 3659567"/>
                <a:gd name="connsiteX45" fmla="*/ 843510 w 2007292"/>
                <a:gd name="connsiteY45" fmla="*/ 1129400 h 3659567"/>
                <a:gd name="connsiteX46" fmla="*/ 855385 w 2007292"/>
                <a:gd name="connsiteY46" fmla="*/ 1236278 h 3659567"/>
                <a:gd name="connsiteX47" fmla="*/ 879136 w 2007292"/>
                <a:gd name="connsiteY47" fmla="*/ 1307530 h 3659567"/>
                <a:gd name="connsiteX48" fmla="*/ 891011 w 2007292"/>
                <a:gd name="connsiteY48" fmla="*/ 1426283 h 3659567"/>
                <a:gd name="connsiteX49" fmla="*/ 926637 w 2007292"/>
                <a:gd name="connsiteY49" fmla="*/ 1509410 h 3659567"/>
                <a:gd name="connsiteX50" fmla="*/ 938512 w 2007292"/>
                <a:gd name="connsiteY50" fmla="*/ 1545036 h 3659567"/>
                <a:gd name="connsiteX51" fmla="*/ 950388 w 2007292"/>
                <a:gd name="connsiteY51" fmla="*/ 1616288 h 3659567"/>
                <a:gd name="connsiteX52" fmla="*/ 986014 w 2007292"/>
                <a:gd name="connsiteY52" fmla="*/ 1723166 h 3659567"/>
                <a:gd name="connsiteX53" fmla="*/ 1021640 w 2007292"/>
                <a:gd name="connsiteY53" fmla="*/ 1853795 h 3659567"/>
                <a:gd name="connsiteX54" fmla="*/ 1009764 w 2007292"/>
                <a:gd name="connsiteY54" fmla="*/ 1984423 h 3659567"/>
                <a:gd name="connsiteX55" fmla="*/ 938512 w 2007292"/>
                <a:gd name="connsiteY55" fmla="*/ 2031925 h 3659567"/>
                <a:gd name="connsiteX56" fmla="*/ 867261 w 2007292"/>
                <a:gd name="connsiteY56" fmla="*/ 2067550 h 3659567"/>
                <a:gd name="connsiteX57" fmla="*/ 831635 w 2007292"/>
                <a:gd name="connsiteY57" fmla="*/ 2091301 h 3659567"/>
                <a:gd name="connsiteX58" fmla="*/ 796009 w 2007292"/>
                <a:gd name="connsiteY58" fmla="*/ 2103176 h 3659567"/>
                <a:gd name="connsiteX59" fmla="*/ 653505 w 2007292"/>
                <a:gd name="connsiteY59" fmla="*/ 2126927 h 3659567"/>
                <a:gd name="connsiteX60" fmla="*/ 546627 w 2007292"/>
                <a:gd name="connsiteY60" fmla="*/ 2162553 h 3659567"/>
                <a:gd name="connsiteX61" fmla="*/ 511001 w 2007292"/>
                <a:gd name="connsiteY61" fmla="*/ 2174428 h 3659567"/>
                <a:gd name="connsiteX62" fmla="*/ 154741 w 2007292"/>
                <a:gd name="connsiteY62" fmla="*/ 2198179 h 3659567"/>
                <a:gd name="connsiteX63" fmla="*/ 47863 w 2007292"/>
                <a:gd name="connsiteY63" fmla="*/ 2257556 h 3659567"/>
                <a:gd name="connsiteX64" fmla="*/ 362 w 2007292"/>
                <a:gd name="connsiteY64" fmla="*/ 2376309 h 3659567"/>
                <a:gd name="connsiteX65" fmla="*/ 35988 w 2007292"/>
                <a:gd name="connsiteY65" fmla="*/ 2471312 h 3659567"/>
                <a:gd name="connsiteX66" fmla="*/ 83489 w 2007292"/>
                <a:gd name="connsiteY66" fmla="*/ 2518813 h 3659567"/>
                <a:gd name="connsiteX67" fmla="*/ 119115 w 2007292"/>
                <a:gd name="connsiteY67" fmla="*/ 2530688 h 3659567"/>
                <a:gd name="connsiteX68" fmla="*/ 166616 w 2007292"/>
                <a:gd name="connsiteY68" fmla="*/ 2566314 h 3659567"/>
                <a:gd name="connsiteX69" fmla="*/ 225993 w 2007292"/>
                <a:gd name="connsiteY69" fmla="*/ 2601940 h 3659567"/>
                <a:gd name="connsiteX70" fmla="*/ 320996 w 2007292"/>
                <a:gd name="connsiteY70" fmla="*/ 2696943 h 3659567"/>
                <a:gd name="connsiteX71" fmla="*/ 356622 w 2007292"/>
                <a:gd name="connsiteY71" fmla="*/ 2732569 h 3659567"/>
                <a:gd name="connsiteX72" fmla="*/ 392248 w 2007292"/>
                <a:gd name="connsiteY72" fmla="*/ 2768195 h 3659567"/>
                <a:gd name="connsiteX73" fmla="*/ 499125 w 2007292"/>
                <a:gd name="connsiteY73" fmla="*/ 2898823 h 3659567"/>
                <a:gd name="connsiteX74" fmla="*/ 522876 w 2007292"/>
                <a:gd name="connsiteY74" fmla="*/ 2934449 h 3659567"/>
                <a:gd name="connsiteX75" fmla="*/ 558502 w 2007292"/>
                <a:gd name="connsiteY75" fmla="*/ 2958200 h 3659567"/>
                <a:gd name="connsiteX76" fmla="*/ 689131 w 2007292"/>
                <a:gd name="connsiteY76" fmla="*/ 3017576 h 3659567"/>
                <a:gd name="connsiteX77" fmla="*/ 784133 w 2007292"/>
                <a:gd name="connsiteY77" fmla="*/ 3076953 h 3659567"/>
                <a:gd name="connsiteX78" fmla="*/ 867261 w 2007292"/>
                <a:gd name="connsiteY78" fmla="*/ 3124454 h 3659567"/>
                <a:gd name="connsiteX79" fmla="*/ 914762 w 2007292"/>
                <a:gd name="connsiteY79" fmla="*/ 3171956 h 3659567"/>
                <a:gd name="connsiteX80" fmla="*/ 962263 w 2007292"/>
                <a:gd name="connsiteY80" fmla="*/ 3255083 h 3659567"/>
                <a:gd name="connsiteX81" fmla="*/ 1021640 w 2007292"/>
                <a:gd name="connsiteY81" fmla="*/ 3361961 h 3659567"/>
                <a:gd name="connsiteX82" fmla="*/ 1128518 w 2007292"/>
                <a:gd name="connsiteY82" fmla="*/ 3468839 h 3659567"/>
                <a:gd name="connsiteX83" fmla="*/ 1211645 w 2007292"/>
                <a:gd name="connsiteY83" fmla="*/ 3492589 h 3659567"/>
                <a:gd name="connsiteX84" fmla="*/ 1354149 w 2007292"/>
                <a:gd name="connsiteY84" fmla="*/ 3528215 h 3659567"/>
                <a:gd name="connsiteX85" fmla="*/ 1413525 w 2007292"/>
                <a:gd name="connsiteY85" fmla="*/ 3551966 h 3659567"/>
                <a:gd name="connsiteX86" fmla="*/ 1472902 w 2007292"/>
                <a:gd name="connsiteY86" fmla="*/ 3587592 h 3659567"/>
                <a:gd name="connsiteX87" fmla="*/ 1508528 w 2007292"/>
                <a:gd name="connsiteY87" fmla="*/ 3611343 h 3659567"/>
                <a:gd name="connsiteX88" fmla="*/ 1567905 w 2007292"/>
                <a:gd name="connsiteY88" fmla="*/ 3635093 h 3659567"/>
                <a:gd name="connsiteX89" fmla="*/ 1639157 w 2007292"/>
                <a:gd name="connsiteY89" fmla="*/ 3658844 h 3659567"/>
                <a:gd name="connsiteX90" fmla="*/ 1924164 w 2007292"/>
                <a:gd name="connsiteY90" fmla="*/ 3599467 h 3659567"/>
                <a:gd name="connsiteX91" fmla="*/ 1947915 w 2007292"/>
                <a:gd name="connsiteY91" fmla="*/ 3551966 h 3659567"/>
                <a:gd name="connsiteX92" fmla="*/ 1959790 w 2007292"/>
                <a:gd name="connsiteY92" fmla="*/ 3290709 h 3659567"/>
                <a:gd name="connsiteX93" fmla="*/ 1947915 w 2007292"/>
                <a:gd name="connsiteY93" fmla="*/ 3255083 h 3659567"/>
                <a:gd name="connsiteX94" fmla="*/ 1876663 w 2007292"/>
                <a:gd name="connsiteY94" fmla="*/ 3160080 h 3659567"/>
                <a:gd name="connsiteX95" fmla="*/ 1864788 w 2007292"/>
                <a:gd name="connsiteY95" fmla="*/ 3124454 h 3659567"/>
                <a:gd name="connsiteX96" fmla="*/ 1829162 w 2007292"/>
                <a:gd name="connsiteY96" fmla="*/ 3076953 h 3659567"/>
                <a:gd name="connsiteX97" fmla="*/ 1817287 w 2007292"/>
                <a:gd name="connsiteY97" fmla="*/ 3005701 h 3659567"/>
                <a:gd name="connsiteX98" fmla="*/ 1781661 w 2007292"/>
                <a:gd name="connsiteY98" fmla="*/ 2970075 h 3659567"/>
                <a:gd name="connsiteX99" fmla="*/ 1734159 w 2007292"/>
                <a:gd name="connsiteY99" fmla="*/ 2839447 h 3659567"/>
                <a:gd name="connsiteX100" fmla="*/ 1722284 w 2007292"/>
                <a:gd name="connsiteY100" fmla="*/ 2744444 h 3659567"/>
                <a:gd name="connsiteX101" fmla="*/ 1710409 w 2007292"/>
                <a:gd name="connsiteY101" fmla="*/ 2625691 h 3659567"/>
                <a:gd name="connsiteX102" fmla="*/ 1698533 w 2007292"/>
                <a:gd name="connsiteY102" fmla="*/ 2566314 h 3659567"/>
                <a:gd name="connsiteX103" fmla="*/ 1674783 w 2007292"/>
                <a:gd name="connsiteY103" fmla="*/ 2483187 h 3659567"/>
                <a:gd name="connsiteX104" fmla="*/ 1674783 w 2007292"/>
                <a:gd name="connsiteY104" fmla="*/ 2364434 h 365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007292" h="3659567">
                  <a:moveTo>
                    <a:pt x="1959790" y="2993826"/>
                  </a:moveTo>
                  <a:cubicBezTo>
                    <a:pt x="1963749" y="2859239"/>
                    <a:pt x="1968499" y="2724673"/>
                    <a:pt x="1971666" y="2590065"/>
                  </a:cubicBezTo>
                  <a:cubicBezTo>
                    <a:pt x="1986818" y="1946119"/>
                    <a:pt x="1927681" y="2179928"/>
                    <a:pt x="2007292" y="1901296"/>
                  </a:cubicBezTo>
                  <a:cubicBezTo>
                    <a:pt x="1999375" y="1723166"/>
                    <a:pt x="1997483" y="1544666"/>
                    <a:pt x="1983541" y="1366906"/>
                  </a:cubicBezTo>
                  <a:cubicBezTo>
                    <a:pt x="1976548" y="1277751"/>
                    <a:pt x="1930446" y="1290744"/>
                    <a:pt x="1900414" y="1200652"/>
                  </a:cubicBezTo>
                  <a:cubicBezTo>
                    <a:pt x="1896455" y="1188777"/>
                    <a:pt x="1895482" y="1175441"/>
                    <a:pt x="1888538" y="1165026"/>
                  </a:cubicBezTo>
                  <a:cubicBezTo>
                    <a:pt x="1787585" y="1013598"/>
                    <a:pt x="1934948" y="1290236"/>
                    <a:pt x="1805411" y="1070023"/>
                  </a:cubicBezTo>
                  <a:cubicBezTo>
                    <a:pt x="1778484" y="1024247"/>
                    <a:pt x="1750953" y="977902"/>
                    <a:pt x="1734159" y="927519"/>
                  </a:cubicBezTo>
                  <a:cubicBezTo>
                    <a:pt x="1717771" y="878353"/>
                    <a:pt x="1729228" y="902308"/>
                    <a:pt x="1698533" y="856267"/>
                  </a:cubicBezTo>
                  <a:cubicBezTo>
                    <a:pt x="1688766" y="778133"/>
                    <a:pt x="1688101" y="741843"/>
                    <a:pt x="1662907" y="666262"/>
                  </a:cubicBezTo>
                  <a:cubicBezTo>
                    <a:pt x="1652862" y="636126"/>
                    <a:pt x="1632781" y="609198"/>
                    <a:pt x="1615406" y="583135"/>
                  </a:cubicBezTo>
                  <a:cubicBezTo>
                    <a:pt x="1598628" y="516023"/>
                    <a:pt x="1609051" y="535078"/>
                    <a:pt x="1556029" y="464382"/>
                  </a:cubicBezTo>
                  <a:cubicBezTo>
                    <a:pt x="1544154" y="448548"/>
                    <a:pt x="1536509" y="428384"/>
                    <a:pt x="1520403" y="416880"/>
                  </a:cubicBezTo>
                  <a:cubicBezTo>
                    <a:pt x="1507122" y="407394"/>
                    <a:pt x="1488736" y="408963"/>
                    <a:pt x="1472902" y="405005"/>
                  </a:cubicBezTo>
                  <a:cubicBezTo>
                    <a:pt x="1449876" y="389654"/>
                    <a:pt x="1416144" y="365038"/>
                    <a:pt x="1389775" y="357504"/>
                  </a:cubicBezTo>
                  <a:cubicBezTo>
                    <a:pt x="1350960" y="346414"/>
                    <a:pt x="1271022" y="333753"/>
                    <a:pt x="1271022" y="333753"/>
                  </a:cubicBezTo>
                  <a:cubicBezTo>
                    <a:pt x="1251230" y="325836"/>
                    <a:pt x="1232915" y="311420"/>
                    <a:pt x="1211645" y="310002"/>
                  </a:cubicBezTo>
                  <a:cubicBezTo>
                    <a:pt x="1170876" y="307284"/>
                    <a:pt x="1070431" y="325621"/>
                    <a:pt x="1021640" y="333753"/>
                  </a:cubicBezTo>
                  <a:cubicBezTo>
                    <a:pt x="950388" y="325836"/>
                    <a:pt x="878854" y="320141"/>
                    <a:pt x="807884" y="310002"/>
                  </a:cubicBezTo>
                  <a:cubicBezTo>
                    <a:pt x="795492" y="308232"/>
                    <a:pt x="782444" y="305403"/>
                    <a:pt x="772258" y="298127"/>
                  </a:cubicBezTo>
                  <a:cubicBezTo>
                    <a:pt x="680605" y="232661"/>
                    <a:pt x="759780" y="274960"/>
                    <a:pt x="701006" y="203125"/>
                  </a:cubicBezTo>
                  <a:cubicBezTo>
                    <a:pt x="676192" y="172796"/>
                    <a:pt x="645588" y="147706"/>
                    <a:pt x="617879" y="119997"/>
                  </a:cubicBezTo>
                  <a:cubicBezTo>
                    <a:pt x="594111" y="96228"/>
                    <a:pt x="565220" y="63979"/>
                    <a:pt x="534751" y="48745"/>
                  </a:cubicBezTo>
                  <a:cubicBezTo>
                    <a:pt x="520153" y="41446"/>
                    <a:pt x="503084" y="40828"/>
                    <a:pt x="487250" y="36870"/>
                  </a:cubicBezTo>
                  <a:cubicBezTo>
                    <a:pt x="475375" y="28953"/>
                    <a:pt x="465531" y="16328"/>
                    <a:pt x="451624" y="13119"/>
                  </a:cubicBezTo>
                  <a:cubicBezTo>
                    <a:pt x="356333" y="-8871"/>
                    <a:pt x="336149" y="776"/>
                    <a:pt x="249744" y="13119"/>
                  </a:cubicBezTo>
                  <a:cubicBezTo>
                    <a:pt x="237869" y="21036"/>
                    <a:pt x="223516" y="26129"/>
                    <a:pt x="214118" y="36870"/>
                  </a:cubicBezTo>
                  <a:cubicBezTo>
                    <a:pt x="195321" y="58352"/>
                    <a:pt x="166616" y="108122"/>
                    <a:pt x="166616" y="108122"/>
                  </a:cubicBezTo>
                  <a:cubicBezTo>
                    <a:pt x="170575" y="167499"/>
                    <a:pt x="168709" y="227553"/>
                    <a:pt x="178492" y="286252"/>
                  </a:cubicBezTo>
                  <a:cubicBezTo>
                    <a:pt x="180838" y="300330"/>
                    <a:pt x="192760" y="311211"/>
                    <a:pt x="202242" y="321878"/>
                  </a:cubicBezTo>
                  <a:cubicBezTo>
                    <a:pt x="224557" y="346982"/>
                    <a:pt x="244692" y="375849"/>
                    <a:pt x="273494" y="393130"/>
                  </a:cubicBezTo>
                  <a:cubicBezTo>
                    <a:pt x="293286" y="405005"/>
                    <a:pt x="312226" y="418434"/>
                    <a:pt x="332871" y="428756"/>
                  </a:cubicBezTo>
                  <a:cubicBezTo>
                    <a:pt x="351937" y="438289"/>
                    <a:pt x="372288" y="445021"/>
                    <a:pt x="392248" y="452506"/>
                  </a:cubicBezTo>
                  <a:cubicBezTo>
                    <a:pt x="403969" y="456901"/>
                    <a:pt x="415865" y="460850"/>
                    <a:pt x="427874" y="464382"/>
                  </a:cubicBezTo>
                  <a:cubicBezTo>
                    <a:pt x="483168" y="480645"/>
                    <a:pt x="539450" y="493657"/>
                    <a:pt x="594128" y="511883"/>
                  </a:cubicBezTo>
                  <a:cubicBezTo>
                    <a:pt x="610922" y="517481"/>
                    <a:pt x="625452" y="528444"/>
                    <a:pt x="641629" y="535634"/>
                  </a:cubicBezTo>
                  <a:cubicBezTo>
                    <a:pt x="699119" y="561185"/>
                    <a:pt x="693373" y="557476"/>
                    <a:pt x="748507" y="571260"/>
                  </a:cubicBezTo>
                  <a:cubicBezTo>
                    <a:pt x="789890" y="596090"/>
                    <a:pt x="819401" y="611026"/>
                    <a:pt x="855385" y="642512"/>
                  </a:cubicBezTo>
                  <a:cubicBezTo>
                    <a:pt x="872237" y="657257"/>
                    <a:pt x="887053" y="674179"/>
                    <a:pt x="902887" y="690013"/>
                  </a:cubicBezTo>
                  <a:cubicBezTo>
                    <a:pt x="910804" y="705847"/>
                    <a:pt x="919664" y="721243"/>
                    <a:pt x="926637" y="737514"/>
                  </a:cubicBezTo>
                  <a:cubicBezTo>
                    <a:pt x="940330" y="769464"/>
                    <a:pt x="943418" y="797669"/>
                    <a:pt x="950388" y="832517"/>
                  </a:cubicBezTo>
                  <a:cubicBezTo>
                    <a:pt x="932529" y="993239"/>
                    <a:pt x="956531" y="889432"/>
                    <a:pt x="914762" y="986896"/>
                  </a:cubicBezTo>
                  <a:cubicBezTo>
                    <a:pt x="909831" y="998402"/>
                    <a:pt x="910707" y="1012747"/>
                    <a:pt x="902887" y="1022522"/>
                  </a:cubicBezTo>
                  <a:cubicBezTo>
                    <a:pt x="893971" y="1033667"/>
                    <a:pt x="879136" y="1038356"/>
                    <a:pt x="867261" y="1046273"/>
                  </a:cubicBezTo>
                  <a:cubicBezTo>
                    <a:pt x="863302" y="1062107"/>
                    <a:pt x="859869" y="1078081"/>
                    <a:pt x="855385" y="1093774"/>
                  </a:cubicBezTo>
                  <a:cubicBezTo>
                    <a:pt x="851946" y="1105810"/>
                    <a:pt x="843510" y="1116882"/>
                    <a:pt x="843510" y="1129400"/>
                  </a:cubicBezTo>
                  <a:cubicBezTo>
                    <a:pt x="843510" y="1165245"/>
                    <a:pt x="848355" y="1201129"/>
                    <a:pt x="855385" y="1236278"/>
                  </a:cubicBezTo>
                  <a:cubicBezTo>
                    <a:pt x="860295" y="1260827"/>
                    <a:pt x="879136" y="1307530"/>
                    <a:pt x="879136" y="1307530"/>
                  </a:cubicBezTo>
                  <a:cubicBezTo>
                    <a:pt x="883094" y="1347114"/>
                    <a:pt x="884962" y="1386964"/>
                    <a:pt x="891011" y="1426283"/>
                  </a:cubicBezTo>
                  <a:cubicBezTo>
                    <a:pt x="895466" y="1455243"/>
                    <a:pt x="915700" y="1483890"/>
                    <a:pt x="926637" y="1509410"/>
                  </a:cubicBezTo>
                  <a:cubicBezTo>
                    <a:pt x="931568" y="1520916"/>
                    <a:pt x="935797" y="1532816"/>
                    <a:pt x="938512" y="1545036"/>
                  </a:cubicBezTo>
                  <a:cubicBezTo>
                    <a:pt x="943735" y="1568541"/>
                    <a:pt x="944184" y="1593023"/>
                    <a:pt x="950388" y="1616288"/>
                  </a:cubicBezTo>
                  <a:cubicBezTo>
                    <a:pt x="960064" y="1652573"/>
                    <a:pt x="978649" y="1686342"/>
                    <a:pt x="986014" y="1723166"/>
                  </a:cubicBezTo>
                  <a:cubicBezTo>
                    <a:pt x="1002799" y="1807092"/>
                    <a:pt x="991506" y="1763395"/>
                    <a:pt x="1021640" y="1853795"/>
                  </a:cubicBezTo>
                  <a:cubicBezTo>
                    <a:pt x="1017681" y="1897338"/>
                    <a:pt x="1028254" y="1944803"/>
                    <a:pt x="1009764" y="1984423"/>
                  </a:cubicBezTo>
                  <a:cubicBezTo>
                    <a:pt x="997693" y="2010290"/>
                    <a:pt x="962263" y="2016091"/>
                    <a:pt x="938512" y="2031925"/>
                  </a:cubicBezTo>
                  <a:cubicBezTo>
                    <a:pt x="892473" y="2062618"/>
                    <a:pt x="916426" y="2051162"/>
                    <a:pt x="867261" y="2067550"/>
                  </a:cubicBezTo>
                  <a:cubicBezTo>
                    <a:pt x="855386" y="2075467"/>
                    <a:pt x="844401" y="2084918"/>
                    <a:pt x="831635" y="2091301"/>
                  </a:cubicBezTo>
                  <a:cubicBezTo>
                    <a:pt x="820439" y="2096899"/>
                    <a:pt x="808045" y="2099737"/>
                    <a:pt x="796009" y="2103176"/>
                  </a:cubicBezTo>
                  <a:cubicBezTo>
                    <a:pt x="734978" y="2120614"/>
                    <a:pt x="730618" y="2117288"/>
                    <a:pt x="653505" y="2126927"/>
                  </a:cubicBezTo>
                  <a:cubicBezTo>
                    <a:pt x="574490" y="2166434"/>
                    <a:pt x="638708" y="2139533"/>
                    <a:pt x="546627" y="2162553"/>
                  </a:cubicBezTo>
                  <a:cubicBezTo>
                    <a:pt x="534483" y="2165589"/>
                    <a:pt x="523145" y="2171392"/>
                    <a:pt x="511001" y="2174428"/>
                  </a:cubicBezTo>
                  <a:cubicBezTo>
                    <a:pt x="391762" y="2204238"/>
                    <a:pt x="288994" y="2192809"/>
                    <a:pt x="154741" y="2198179"/>
                  </a:cubicBezTo>
                  <a:cubicBezTo>
                    <a:pt x="73074" y="2252624"/>
                    <a:pt x="110569" y="2236653"/>
                    <a:pt x="47863" y="2257556"/>
                  </a:cubicBezTo>
                  <a:cubicBezTo>
                    <a:pt x="19221" y="2300519"/>
                    <a:pt x="5633" y="2313058"/>
                    <a:pt x="362" y="2376309"/>
                  </a:cubicBezTo>
                  <a:cubicBezTo>
                    <a:pt x="-2659" y="2412564"/>
                    <a:pt x="13553" y="2445138"/>
                    <a:pt x="35988" y="2471312"/>
                  </a:cubicBezTo>
                  <a:cubicBezTo>
                    <a:pt x="50561" y="2488313"/>
                    <a:pt x="65268" y="2505798"/>
                    <a:pt x="83489" y="2518813"/>
                  </a:cubicBezTo>
                  <a:cubicBezTo>
                    <a:pt x="93675" y="2526089"/>
                    <a:pt x="107240" y="2526730"/>
                    <a:pt x="119115" y="2530688"/>
                  </a:cubicBezTo>
                  <a:cubicBezTo>
                    <a:pt x="134949" y="2542563"/>
                    <a:pt x="150148" y="2555335"/>
                    <a:pt x="166616" y="2566314"/>
                  </a:cubicBezTo>
                  <a:cubicBezTo>
                    <a:pt x="185821" y="2579117"/>
                    <a:pt x="208373" y="2587031"/>
                    <a:pt x="225993" y="2601940"/>
                  </a:cubicBezTo>
                  <a:cubicBezTo>
                    <a:pt x="260181" y="2630868"/>
                    <a:pt x="289328" y="2665275"/>
                    <a:pt x="320996" y="2696943"/>
                  </a:cubicBezTo>
                  <a:lnTo>
                    <a:pt x="356622" y="2732569"/>
                  </a:lnTo>
                  <a:lnTo>
                    <a:pt x="392248" y="2768195"/>
                  </a:lnTo>
                  <a:cubicBezTo>
                    <a:pt x="438923" y="2861547"/>
                    <a:pt x="391526" y="2779269"/>
                    <a:pt x="499125" y="2898823"/>
                  </a:cubicBezTo>
                  <a:cubicBezTo>
                    <a:pt x="508673" y="2909432"/>
                    <a:pt x="512784" y="2924357"/>
                    <a:pt x="522876" y="2934449"/>
                  </a:cubicBezTo>
                  <a:cubicBezTo>
                    <a:pt x="532968" y="2944541"/>
                    <a:pt x="546888" y="2949904"/>
                    <a:pt x="558502" y="2958200"/>
                  </a:cubicBezTo>
                  <a:cubicBezTo>
                    <a:pt x="634937" y="3012797"/>
                    <a:pt x="578412" y="2985943"/>
                    <a:pt x="689131" y="3017576"/>
                  </a:cubicBezTo>
                  <a:cubicBezTo>
                    <a:pt x="726248" y="3042321"/>
                    <a:pt x="741165" y="3053082"/>
                    <a:pt x="784133" y="3076953"/>
                  </a:cubicBezTo>
                  <a:cubicBezTo>
                    <a:pt x="816050" y="3094685"/>
                    <a:pt x="839762" y="3100883"/>
                    <a:pt x="867261" y="3124454"/>
                  </a:cubicBezTo>
                  <a:cubicBezTo>
                    <a:pt x="884263" y="3139027"/>
                    <a:pt x="898928" y="3156122"/>
                    <a:pt x="914762" y="3171956"/>
                  </a:cubicBezTo>
                  <a:cubicBezTo>
                    <a:pt x="976119" y="3294672"/>
                    <a:pt x="903518" y="3154379"/>
                    <a:pt x="962263" y="3255083"/>
                  </a:cubicBezTo>
                  <a:cubicBezTo>
                    <a:pt x="982798" y="3290286"/>
                    <a:pt x="996619" y="3329791"/>
                    <a:pt x="1021640" y="3361961"/>
                  </a:cubicBezTo>
                  <a:cubicBezTo>
                    <a:pt x="1052572" y="3401731"/>
                    <a:pt x="1080074" y="3454998"/>
                    <a:pt x="1128518" y="3468839"/>
                  </a:cubicBezTo>
                  <a:cubicBezTo>
                    <a:pt x="1156227" y="3476756"/>
                    <a:pt x="1183688" y="3485600"/>
                    <a:pt x="1211645" y="3492589"/>
                  </a:cubicBezTo>
                  <a:cubicBezTo>
                    <a:pt x="1288917" y="3511907"/>
                    <a:pt x="1298247" y="3507251"/>
                    <a:pt x="1354149" y="3528215"/>
                  </a:cubicBezTo>
                  <a:cubicBezTo>
                    <a:pt x="1374108" y="3535700"/>
                    <a:pt x="1394459" y="3542433"/>
                    <a:pt x="1413525" y="3551966"/>
                  </a:cubicBezTo>
                  <a:cubicBezTo>
                    <a:pt x="1434170" y="3562288"/>
                    <a:pt x="1453329" y="3575359"/>
                    <a:pt x="1472902" y="3587592"/>
                  </a:cubicBezTo>
                  <a:cubicBezTo>
                    <a:pt x="1485005" y="3595156"/>
                    <a:pt x="1495762" y="3604960"/>
                    <a:pt x="1508528" y="3611343"/>
                  </a:cubicBezTo>
                  <a:cubicBezTo>
                    <a:pt x="1527594" y="3620876"/>
                    <a:pt x="1547871" y="3627808"/>
                    <a:pt x="1567905" y="3635093"/>
                  </a:cubicBezTo>
                  <a:cubicBezTo>
                    <a:pt x="1591433" y="3643649"/>
                    <a:pt x="1639157" y="3658844"/>
                    <a:pt x="1639157" y="3658844"/>
                  </a:cubicBezTo>
                  <a:cubicBezTo>
                    <a:pt x="1760952" y="3647244"/>
                    <a:pt x="1858515" y="3691375"/>
                    <a:pt x="1924164" y="3599467"/>
                  </a:cubicBezTo>
                  <a:cubicBezTo>
                    <a:pt x="1934454" y="3585062"/>
                    <a:pt x="1939998" y="3567800"/>
                    <a:pt x="1947915" y="3551966"/>
                  </a:cubicBezTo>
                  <a:cubicBezTo>
                    <a:pt x="1981470" y="3417746"/>
                    <a:pt x="1980240" y="3464530"/>
                    <a:pt x="1959790" y="3290709"/>
                  </a:cubicBezTo>
                  <a:cubicBezTo>
                    <a:pt x="1958327" y="3278277"/>
                    <a:pt x="1954635" y="3265644"/>
                    <a:pt x="1947915" y="3255083"/>
                  </a:cubicBezTo>
                  <a:cubicBezTo>
                    <a:pt x="1926663" y="3221687"/>
                    <a:pt x="1876663" y="3160080"/>
                    <a:pt x="1876663" y="3160080"/>
                  </a:cubicBezTo>
                  <a:cubicBezTo>
                    <a:pt x="1872705" y="3148205"/>
                    <a:pt x="1870998" y="3135322"/>
                    <a:pt x="1864788" y="3124454"/>
                  </a:cubicBezTo>
                  <a:cubicBezTo>
                    <a:pt x="1854968" y="3107270"/>
                    <a:pt x="1836513" y="3095330"/>
                    <a:pt x="1829162" y="3076953"/>
                  </a:cubicBezTo>
                  <a:cubicBezTo>
                    <a:pt x="1820220" y="3054597"/>
                    <a:pt x="1827066" y="3027704"/>
                    <a:pt x="1817287" y="3005701"/>
                  </a:cubicBezTo>
                  <a:cubicBezTo>
                    <a:pt x="1810466" y="2990354"/>
                    <a:pt x="1791423" y="2983741"/>
                    <a:pt x="1781661" y="2970075"/>
                  </a:cubicBezTo>
                  <a:cubicBezTo>
                    <a:pt x="1755490" y="2933436"/>
                    <a:pt x="1745733" y="2879954"/>
                    <a:pt x="1734159" y="2839447"/>
                  </a:cubicBezTo>
                  <a:cubicBezTo>
                    <a:pt x="1730201" y="2807779"/>
                    <a:pt x="1725808" y="2776163"/>
                    <a:pt x="1722284" y="2744444"/>
                  </a:cubicBezTo>
                  <a:cubicBezTo>
                    <a:pt x="1717891" y="2704906"/>
                    <a:pt x="1715667" y="2665124"/>
                    <a:pt x="1710409" y="2625691"/>
                  </a:cubicBezTo>
                  <a:cubicBezTo>
                    <a:pt x="1707741" y="2605684"/>
                    <a:pt x="1703428" y="2585896"/>
                    <a:pt x="1698533" y="2566314"/>
                  </a:cubicBezTo>
                  <a:cubicBezTo>
                    <a:pt x="1691544" y="2538357"/>
                    <a:pt x="1678150" y="2511807"/>
                    <a:pt x="1674783" y="2483187"/>
                  </a:cubicBezTo>
                  <a:cubicBezTo>
                    <a:pt x="1670158" y="2443874"/>
                    <a:pt x="1674783" y="2404018"/>
                    <a:pt x="1674783" y="236443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1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902705"/>
              <a:ext cx="3571875" cy="494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7486" b="4762"/>
          <a:stretch>
            <a:fillRect/>
          </a:stretch>
        </p:blipFill>
        <p:spPr bwMode="auto">
          <a:xfrm>
            <a:off x="-92075" y="0"/>
            <a:ext cx="9253538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0"/>
            <a:ext cx="698477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hope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7" y="6243638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31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32</cp:revision>
  <dcterms:created xsi:type="dcterms:W3CDTF">2015-02-12T13:54:39Z</dcterms:created>
  <dcterms:modified xsi:type="dcterms:W3CDTF">2015-03-04T11:13:52Z</dcterms:modified>
</cp:coreProperties>
</file>