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3" r:id="rId5"/>
    <p:sldId id="261" r:id="rId6"/>
    <p:sldId id="258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2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223DF-0489-4B22-B239-BD09607D37F1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B0A9-B35E-4DFE-BD7C-BE24E12CAA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0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6010-6982-43F2-8EB8-2B0D29DB7E24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5B5-C847-4FB4-AD66-D63CCBA4E8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6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BEFCD-D3CF-428C-B5BD-1CCED185B920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42E7-F41A-402B-A7C4-6127116D09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2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45CB-B02E-4E94-A32E-502981A1FC03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7987-BF19-4099-B5BE-7E67CF9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9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5444-0AF8-44E9-B34A-82DF7378BA11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BEFD-EB24-459B-BC6C-DA6AA655A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5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1B3F-DF5F-4A21-8652-BDBAB5D1F43F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9F1B-E6E9-4821-A019-CD9B360D0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4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8B32-F6DB-498A-9EB9-1A13A85BB256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185D-2F70-4421-9B78-AD30BB2AD7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1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0783-CA32-451B-9D58-FF1FE5232D67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B3E5-521E-4B8A-A13C-31995871A4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97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9BD9-6EF2-4334-826D-AB631F28E1DA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88D3-0040-4916-9AF2-399A8BC461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0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7B9E-29CE-4EC8-A79D-89DABE839894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05CE-0BCE-4A4A-B9EC-F66629C8CB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3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1112-73C7-4609-9085-ECBD1303A6AF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092E2-0587-4E1F-94B9-A545717CE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1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3F5FB-A42F-4EEF-9166-C9AB648F56C8}" type="datetimeFigureOut">
              <a:rPr lang="en-GB"/>
              <a:pPr>
                <a:defRPr/>
              </a:pPr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DE6D70-7782-493C-918E-C7EB1F052F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-12700" y="0"/>
            <a:ext cx="9156700" cy="6858000"/>
            <a:chOff x="0" y="253663"/>
            <a:chExt cx="3715741" cy="2510680"/>
          </a:xfrm>
        </p:grpSpPr>
        <p:pic>
          <p:nvPicPr>
            <p:cNvPr id="2057" name="Picture 23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>
              <a:fillRect/>
            </a:stretch>
          </p:blipFill>
          <p:spPr bwMode="auto">
            <a:xfrm>
              <a:off x="0" y="253663"/>
              <a:ext cx="2135157" cy="251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4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79" y="253663"/>
              <a:ext cx="2135362" cy="251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val 2"/>
          <p:cNvSpPr/>
          <p:nvPr/>
        </p:nvSpPr>
        <p:spPr>
          <a:xfrm>
            <a:off x="468313" y="404813"/>
            <a:ext cx="8021637" cy="597693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771525" y="3205163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4800" smtClean="0">
                <a:solidFill>
                  <a:srgbClr val="FF0000"/>
                </a:solidFill>
                <a:latin typeface="Trebuchet MS" pitchFamily="34" charset="0"/>
              </a:rPr>
              <a:t>Christmas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7815263" y="5732463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altLang="en-US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altLang="en-US">
                <a:latin typeface="Trebuchet MS" pitchFamily="34" charset="0"/>
              </a:rPr>
              <a:t>Unit</a:t>
            </a:r>
          </a:p>
        </p:txBody>
      </p:sp>
      <p:pic>
        <p:nvPicPr>
          <p:cNvPr id="205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9277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89150" y="2420938"/>
            <a:ext cx="5310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4800">
                <a:solidFill>
                  <a:srgbClr val="FF0000"/>
                </a:solidFill>
                <a:latin typeface="Trebuchet MS" pitchFamily="34" charset="0"/>
              </a:rPr>
              <a:t>A Salvation Army </a:t>
            </a:r>
            <a:br>
              <a:rPr lang="en-GB" altLang="en-US" sz="4800">
                <a:solidFill>
                  <a:srgbClr val="FF0000"/>
                </a:solidFill>
                <a:latin typeface="Trebuchet MS" pitchFamily="34" charset="0"/>
              </a:rPr>
            </a:br>
            <a:endParaRPr lang="en-GB" altLang="en-US" sz="480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62013" y="20177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4800">
                <a:solidFill>
                  <a:srgbClr val="FF0000"/>
                </a:solidFill>
                <a:latin typeface="Trebuchet MS" pitchFamily="34" charset="0"/>
              </a:rPr>
              <a:t>Getting Ready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>
            <a:grpSpLocks/>
          </p:cNvGrpSpPr>
          <p:nvPr/>
        </p:nvGrpSpPr>
        <p:grpSpPr bwMode="auto">
          <a:xfrm>
            <a:off x="-12700" y="0"/>
            <a:ext cx="9156700" cy="6858000"/>
            <a:chOff x="0" y="253663"/>
            <a:chExt cx="3715741" cy="2510680"/>
          </a:xfrm>
        </p:grpSpPr>
        <p:pic>
          <p:nvPicPr>
            <p:cNvPr id="3081" name="Picture 23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>
              <a:fillRect/>
            </a:stretch>
          </p:blipFill>
          <p:spPr bwMode="auto">
            <a:xfrm>
              <a:off x="0" y="253663"/>
              <a:ext cx="2135157" cy="251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24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79" y="253663"/>
              <a:ext cx="2135362" cy="251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en-US" sz="480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569277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\\ukifst01\Users\fjohnson\My Pictures\homeless_medium+res_JPEG1027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611188" y="798513"/>
            <a:ext cx="8037512" cy="453707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1188" y="803275"/>
            <a:ext cx="8037512" cy="4535488"/>
            <a:chOff x="611559" y="802592"/>
            <a:chExt cx="8036786" cy="4536504"/>
          </a:xfrm>
        </p:grpSpPr>
        <p:pic>
          <p:nvPicPr>
            <p:cNvPr id="8" name="Picture 2" descr="\\ukifst01\Users\fjohnson\My Pictures\homeless_medium+res_JPEG1027.jpg"/>
            <p:cNvPicPr>
              <a:picLocks noChangeAspect="1" noChangeArrowheads="1"/>
            </p:cNvPicPr>
            <p:nvPr/>
          </p:nvPicPr>
          <p:blipFill rotWithShape="1">
            <a:blip r:embed="rId6"/>
            <a:srcRect/>
            <a:stretch/>
          </p:blipFill>
          <p:spPr bwMode="auto">
            <a:xfrm>
              <a:off x="611559" y="802592"/>
              <a:ext cx="8036786" cy="4536504"/>
            </a:xfrm>
            <a:prstGeom prst="rect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2" descr="\\ukifst01\Users\fjohnson\My Pictures\homeless_medium+res_JPEG102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08" t="61414" r="40929" b="19293"/>
            <a:stretch>
              <a:fillRect/>
            </a:stretch>
          </p:blipFill>
          <p:spPr bwMode="auto">
            <a:xfrm>
              <a:off x="4283968" y="3645024"/>
              <a:ext cx="1033869" cy="87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/>
          <p:cNvGrpSpPr>
            <a:grpSpLocks/>
          </p:cNvGrpSpPr>
          <p:nvPr/>
        </p:nvGrpSpPr>
        <p:grpSpPr bwMode="auto">
          <a:xfrm>
            <a:off x="-12700" y="0"/>
            <a:ext cx="9156700" cy="6858000"/>
            <a:chOff x="0" y="253663"/>
            <a:chExt cx="3715741" cy="2510680"/>
          </a:xfrm>
        </p:grpSpPr>
        <p:pic>
          <p:nvPicPr>
            <p:cNvPr id="4108" name="Picture 23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>
              <a:fillRect/>
            </a:stretch>
          </p:blipFill>
          <p:spPr bwMode="auto">
            <a:xfrm>
              <a:off x="0" y="253663"/>
              <a:ext cx="2135157" cy="251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4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79" y="253663"/>
              <a:ext cx="2135362" cy="251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941388" y="685800"/>
            <a:ext cx="7246937" cy="5006975"/>
            <a:chOff x="941696" y="685800"/>
            <a:chExt cx="7246961" cy="5007365"/>
          </a:xfrm>
        </p:grpSpPr>
        <p:pic>
          <p:nvPicPr>
            <p:cNvPr id="2051" name="Picture 3" descr="\\ukifst01\Users\fjohnson\S17_SA_Norfolk_128+medium+res.jpg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/>
          </p:blipFill>
          <p:spPr bwMode="auto">
            <a:xfrm>
              <a:off x="941696" y="685800"/>
              <a:ext cx="7246961" cy="5007365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4332607" y="4940631"/>
              <a:ext cx="1319216" cy="752534"/>
            </a:xfrm>
            <a:custGeom>
              <a:avLst/>
              <a:gdLst>
                <a:gd name="connsiteX0" fmla="*/ 4362450 w 5524500"/>
                <a:gd name="connsiteY0" fmla="*/ 9525 h 4381500"/>
                <a:gd name="connsiteX1" fmla="*/ 3590925 w 5524500"/>
                <a:gd name="connsiteY1" fmla="*/ 752475 h 4381500"/>
                <a:gd name="connsiteX2" fmla="*/ 3533775 w 5524500"/>
                <a:gd name="connsiteY2" fmla="*/ 666750 h 4381500"/>
                <a:gd name="connsiteX3" fmla="*/ 3181350 w 5524500"/>
                <a:gd name="connsiteY3" fmla="*/ 847725 h 4381500"/>
                <a:gd name="connsiteX4" fmla="*/ 2962275 w 5524500"/>
                <a:gd name="connsiteY4" fmla="*/ 723900 h 4381500"/>
                <a:gd name="connsiteX5" fmla="*/ 2771775 w 5524500"/>
                <a:gd name="connsiteY5" fmla="*/ 857250 h 4381500"/>
                <a:gd name="connsiteX6" fmla="*/ 2790825 w 5524500"/>
                <a:gd name="connsiteY6" fmla="*/ 971550 h 4381500"/>
                <a:gd name="connsiteX7" fmla="*/ 2409825 w 5524500"/>
                <a:gd name="connsiteY7" fmla="*/ 981075 h 4381500"/>
                <a:gd name="connsiteX8" fmla="*/ 2419350 w 5524500"/>
                <a:gd name="connsiteY8" fmla="*/ 1104900 h 4381500"/>
                <a:gd name="connsiteX9" fmla="*/ 2667000 w 5524500"/>
                <a:gd name="connsiteY9" fmla="*/ 1295400 h 4381500"/>
                <a:gd name="connsiteX10" fmla="*/ 1409700 w 5524500"/>
                <a:gd name="connsiteY10" fmla="*/ 1971675 h 4381500"/>
                <a:gd name="connsiteX11" fmla="*/ 1343025 w 5524500"/>
                <a:gd name="connsiteY11" fmla="*/ 2162175 h 4381500"/>
                <a:gd name="connsiteX12" fmla="*/ 1057275 w 5524500"/>
                <a:gd name="connsiteY12" fmla="*/ 2124075 h 4381500"/>
                <a:gd name="connsiteX13" fmla="*/ 0 w 5524500"/>
                <a:gd name="connsiteY13" fmla="*/ 2752725 h 4381500"/>
                <a:gd name="connsiteX14" fmla="*/ 0 w 5524500"/>
                <a:gd name="connsiteY14" fmla="*/ 4371975 h 4381500"/>
                <a:gd name="connsiteX15" fmla="*/ 228600 w 5524500"/>
                <a:gd name="connsiteY15" fmla="*/ 4381500 h 4381500"/>
                <a:gd name="connsiteX16" fmla="*/ 1971675 w 5524500"/>
                <a:gd name="connsiteY16" fmla="*/ 3419475 h 4381500"/>
                <a:gd name="connsiteX17" fmla="*/ 2057400 w 5524500"/>
                <a:gd name="connsiteY17" fmla="*/ 3238500 h 4381500"/>
                <a:gd name="connsiteX18" fmla="*/ 2105025 w 5524500"/>
                <a:gd name="connsiteY18" fmla="*/ 3057525 h 4381500"/>
                <a:gd name="connsiteX19" fmla="*/ 2257425 w 5524500"/>
                <a:gd name="connsiteY19" fmla="*/ 3219450 h 4381500"/>
                <a:gd name="connsiteX20" fmla="*/ 2466975 w 5524500"/>
                <a:gd name="connsiteY20" fmla="*/ 3228975 h 4381500"/>
                <a:gd name="connsiteX21" fmla="*/ 2695575 w 5524500"/>
                <a:gd name="connsiteY21" fmla="*/ 3152775 h 4381500"/>
                <a:gd name="connsiteX22" fmla="*/ 2790825 w 5524500"/>
                <a:gd name="connsiteY22" fmla="*/ 3009900 h 4381500"/>
                <a:gd name="connsiteX23" fmla="*/ 2905125 w 5524500"/>
                <a:gd name="connsiteY23" fmla="*/ 2743200 h 4381500"/>
                <a:gd name="connsiteX24" fmla="*/ 4105275 w 5524500"/>
                <a:gd name="connsiteY24" fmla="*/ 1885950 h 4381500"/>
                <a:gd name="connsiteX25" fmla="*/ 4095750 w 5524500"/>
                <a:gd name="connsiteY25" fmla="*/ 1771650 h 4381500"/>
                <a:gd name="connsiteX26" fmla="*/ 4238625 w 5524500"/>
                <a:gd name="connsiteY26" fmla="*/ 1752600 h 4381500"/>
                <a:gd name="connsiteX27" fmla="*/ 4867275 w 5524500"/>
                <a:gd name="connsiteY27" fmla="*/ 1304925 h 4381500"/>
                <a:gd name="connsiteX28" fmla="*/ 5448300 w 5524500"/>
                <a:gd name="connsiteY28" fmla="*/ 771525 h 4381500"/>
                <a:gd name="connsiteX29" fmla="*/ 5524500 w 5524500"/>
                <a:gd name="connsiteY29" fmla="*/ 504825 h 4381500"/>
                <a:gd name="connsiteX30" fmla="*/ 5429250 w 5524500"/>
                <a:gd name="connsiteY30" fmla="*/ 228600 h 4381500"/>
                <a:gd name="connsiteX31" fmla="*/ 5248275 w 5524500"/>
                <a:gd name="connsiteY31" fmla="*/ 66675 h 4381500"/>
                <a:gd name="connsiteX32" fmla="*/ 5086350 w 5524500"/>
                <a:gd name="connsiteY32" fmla="*/ 0 h 4381500"/>
                <a:gd name="connsiteX33" fmla="*/ 4362450 w 5524500"/>
                <a:gd name="connsiteY33" fmla="*/ 9525 h 4381500"/>
                <a:gd name="connsiteX0" fmla="*/ 4362450 w 5524500"/>
                <a:gd name="connsiteY0" fmla="*/ 9525 h 4381500"/>
                <a:gd name="connsiteX1" fmla="*/ 3590925 w 5524500"/>
                <a:gd name="connsiteY1" fmla="*/ 752475 h 4381500"/>
                <a:gd name="connsiteX2" fmla="*/ 3533775 w 5524500"/>
                <a:gd name="connsiteY2" fmla="*/ 666750 h 4381500"/>
                <a:gd name="connsiteX3" fmla="*/ 3181350 w 5524500"/>
                <a:gd name="connsiteY3" fmla="*/ 847725 h 4381500"/>
                <a:gd name="connsiteX4" fmla="*/ 2962275 w 5524500"/>
                <a:gd name="connsiteY4" fmla="*/ 723900 h 4381500"/>
                <a:gd name="connsiteX5" fmla="*/ 2771775 w 5524500"/>
                <a:gd name="connsiteY5" fmla="*/ 857250 h 4381500"/>
                <a:gd name="connsiteX6" fmla="*/ 2790825 w 5524500"/>
                <a:gd name="connsiteY6" fmla="*/ 971550 h 4381500"/>
                <a:gd name="connsiteX7" fmla="*/ 2409825 w 5524500"/>
                <a:gd name="connsiteY7" fmla="*/ 981075 h 4381500"/>
                <a:gd name="connsiteX8" fmla="*/ 2419350 w 5524500"/>
                <a:gd name="connsiteY8" fmla="*/ 1104900 h 4381500"/>
                <a:gd name="connsiteX9" fmla="*/ 2667000 w 5524500"/>
                <a:gd name="connsiteY9" fmla="*/ 1295400 h 4381500"/>
                <a:gd name="connsiteX10" fmla="*/ 1409700 w 5524500"/>
                <a:gd name="connsiteY10" fmla="*/ 1971675 h 4381500"/>
                <a:gd name="connsiteX11" fmla="*/ 1343025 w 5524500"/>
                <a:gd name="connsiteY11" fmla="*/ 2162175 h 4381500"/>
                <a:gd name="connsiteX12" fmla="*/ 1057275 w 5524500"/>
                <a:gd name="connsiteY12" fmla="*/ 2124075 h 4381500"/>
                <a:gd name="connsiteX13" fmla="*/ 0 w 5524500"/>
                <a:gd name="connsiteY13" fmla="*/ 2752725 h 4381500"/>
                <a:gd name="connsiteX14" fmla="*/ 0 w 5524500"/>
                <a:gd name="connsiteY14" fmla="*/ 3686175 h 4381500"/>
                <a:gd name="connsiteX15" fmla="*/ 228600 w 5524500"/>
                <a:gd name="connsiteY15" fmla="*/ 4381500 h 4381500"/>
                <a:gd name="connsiteX16" fmla="*/ 1971675 w 5524500"/>
                <a:gd name="connsiteY16" fmla="*/ 3419475 h 4381500"/>
                <a:gd name="connsiteX17" fmla="*/ 2057400 w 5524500"/>
                <a:gd name="connsiteY17" fmla="*/ 3238500 h 4381500"/>
                <a:gd name="connsiteX18" fmla="*/ 2105025 w 5524500"/>
                <a:gd name="connsiteY18" fmla="*/ 3057525 h 4381500"/>
                <a:gd name="connsiteX19" fmla="*/ 2257425 w 5524500"/>
                <a:gd name="connsiteY19" fmla="*/ 3219450 h 4381500"/>
                <a:gd name="connsiteX20" fmla="*/ 2466975 w 5524500"/>
                <a:gd name="connsiteY20" fmla="*/ 3228975 h 4381500"/>
                <a:gd name="connsiteX21" fmla="*/ 2695575 w 5524500"/>
                <a:gd name="connsiteY21" fmla="*/ 3152775 h 4381500"/>
                <a:gd name="connsiteX22" fmla="*/ 2790825 w 5524500"/>
                <a:gd name="connsiteY22" fmla="*/ 3009900 h 4381500"/>
                <a:gd name="connsiteX23" fmla="*/ 2905125 w 5524500"/>
                <a:gd name="connsiteY23" fmla="*/ 2743200 h 4381500"/>
                <a:gd name="connsiteX24" fmla="*/ 4105275 w 5524500"/>
                <a:gd name="connsiteY24" fmla="*/ 1885950 h 4381500"/>
                <a:gd name="connsiteX25" fmla="*/ 4095750 w 5524500"/>
                <a:gd name="connsiteY25" fmla="*/ 1771650 h 4381500"/>
                <a:gd name="connsiteX26" fmla="*/ 4238625 w 5524500"/>
                <a:gd name="connsiteY26" fmla="*/ 1752600 h 4381500"/>
                <a:gd name="connsiteX27" fmla="*/ 4867275 w 5524500"/>
                <a:gd name="connsiteY27" fmla="*/ 1304925 h 4381500"/>
                <a:gd name="connsiteX28" fmla="*/ 5448300 w 5524500"/>
                <a:gd name="connsiteY28" fmla="*/ 771525 h 4381500"/>
                <a:gd name="connsiteX29" fmla="*/ 5524500 w 5524500"/>
                <a:gd name="connsiteY29" fmla="*/ 504825 h 4381500"/>
                <a:gd name="connsiteX30" fmla="*/ 5429250 w 5524500"/>
                <a:gd name="connsiteY30" fmla="*/ 228600 h 4381500"/>
                <a:gd name="connsiteX31" fmla="*/ 5248275 w 5524500"/>
                <a:gd name="connsiteY31" fmla="*/ 66675 h 4381500"/>
                <a:gd name="connsiteX32" fmla="*/ 5086350 w 5524500"/>
                <a:gd name="connsiteY32" fmla="*/ 0 h 4381500"/>
                <a:gd name="connsiteX33" fmla="*/ 4362450 w 5524500"/>
                <a:gd name="connsiteY33" fmla="*/ 9525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524500" h="4381500">
                  <a:moveTo>
                    <a:pt x="4362450" y="9525"/>
                  </a:moveTo>
                  <a:lnTo>
                    <a:pt x="3590925" y="752475"/>
                  </a:lnTo>
                  <a:lnTo>
                    <a:pt x="3533775" y="666750"/>
                  </a:lnTo>
                  <a:lnTo>
                    <a:pt x="3181350" y="847725"/>
                  </a:lnTo>
                  <a:lnTo>
                    <a:pt x="2962275" y="723900"/>
                  </a:lnTo>
                  <a:lnTo>
                    <a:pt x="2771775" y="857250"/>
                  </a:lnTo>
                  <a:lnTo>
                    <a:pt x="2790825" y="971550"/>
                  </a:lnTo>
                  <a:lnTo>
                    <a:pt x="2409825" y="981075"/>
                  </a:lnTo>
                  <a:lnTo>
                    <a:pt x="2419350" y="1104900"/>
                  </a:lnTo>
                  <a:lnTo>
                    <a:pt x="2667000" y="1295400"/>
                  </a:lnTo>
                  <a:lnTo>
                    <a:pt x="1409700" y="1971675"/>
                  </a:lnTo>
                  <a:lnTo>
                    <a:pt x="1343025" y="2162175"/>
                  </a:lnTo>
                  <a:lnTo>
                    <a:pt x="1057275" y="2124075"/>
                  </a:lnTo>
                  <a:lnTo>
                    <a:pt x="0" y="2752725"/>
                  </a:lnTo>
                  <a:lnTo>
                    <a:pt x="0" y="3686175"/>
                  </a:lnTo>
                  <a:lnTo>
                    <a:pt x="228600" y="4381500"/>
                  </a:lnTo>
                  <a:lnTo>
                    <a:pt x="1971675" y="3419475"/>
                  </a:lnTo>
                  <a:lnTo>
                    <a:pt x="2057400" y="3238500"/>
                  </a:lnTo>
                  <a:lnTo>
                    <a:pt x="2105025" y="3057525"/>
                  </a:lnTo>
                  <a:lnTo>
                    <a:pt x="2257425" y="3219450"/>
                  </a:lnTo>
                  <a:lnTo>
                    <a:pt x="2466975" y="3228975"/>
                  </a:lnTo>
                  <a:lnTo>
                    <a:pt x="2695575" y="3152775"/>
                  </a:lnTo>
                  <a:lnTo>
                    <a:pt x="2790825" y="3009900"/>
                  </a:lnTo>
                  <a:lnTo>
                    <a:pt x="2905125" y="2743200"/>
                  </a:lnTo>
                  <a:lnTo>
                    <a:pt x="4105275" y="1885950"/>
                  </a:lnTo>
                  <a:lnTo>
                    <a:pt x="4095750" y="1771650"/>
                  </a:lnTo>
                  <a:lnTo>
                    <a:pt x="4238625" y="1752600"/>
                  </a:lnTo>
                  <a:lnTo>
                    <a:pt x="4867275" y="1304925"/>
                  </a:lnTo>
                  <a:lnTo>
                    <a:pt x="5448300" y="771525"/>
                  </a:lnTo>
                  <a:lnTo>
                    <a:pt x="5524500" y="504825"/>
                  </a:lnTo>
                  <a:lnTo>
                    <a:pt x="5429250" y="228600"/>
                  </a:lnTo>
                  <a:lnTo>
                    <a:pt x="5248275" y="66675"/>
                  </a:lnTo>
                  <a:lnTo>
                    <a:pt x="5086350" y="0"/>
                  </a:lnTo>
                  <a:lnTo>
                    <a:pt x="4362450" y="9525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41388" y="665163"/>
            <a:ext cx="7246937" cy="5027612"/>
            <a:chOff x="941695" y="665442"/>
            <a:chExt cx="7246961" cy="5027723"/>
          </a:xfrm>
        </p:grpSpPr>
        <p:grpSp>
          <p:nvGrpSpPr>
            <p:cNvPr id="4102" name="Group 17"/>
            <p:cNvGrpSpPr>
              <a:grpSpLocks/>
            </p:cNvGrpSpPr>
            <p:nvPr/>
          </p:nvGrpSpPr>
          <p:grpSpPr bwMode="auto">
            <a:xfrm>
              <a:off x="941695" y="665442"/>
              <a:ext cx="7246961" cy="5007365"/>
              <a:chOff x="941696" y="685800"/>
              <a:chExt cx="7246961" cy="5007365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4332607" y="4940394"/>
                <a:ext cx="1319216" cy="752492"/>
              </a:xfrm>
              <a:custGeom>
                <a:avLst/>
                <a:gdLst>
                  <a:gd name="connsiteX0" fmla="*/ 4362450 w 5524500"/>
                  <a:gd name="connsiteY0" fmla="*/ 9525 h 4381500"/>
                  <a:gd name="connsiteX1" fmla="*/ 3590925 w 5524500"/>
                  <a:gd name="connsiteY1" fmla="*/ 752475 h 4381500"/>
                  <a:gd name="connsiteX2" fmla="*/ 3533775 w 5524500"/>
                  <a:gd name="connsiteY2" fmla="*/ 666750 h 4381500"/>
                  <a:gd name="connsiteX3" fmla="*/ 3181350 w 5524500"/>
                  <a:gd name="connsiteY3" fmla="*/ 847725 h 4381500"/>
                  <a:gd name="connsiteX4" fmla="*/ 2962275 w 5524500"/>
                  <a:gd name="connsiteY4" fmla="*/ 723900 h 4381500"/>
                  <a:gd name="connsiteX5" fmla="*/ 2771775 w 5524500"/>
                  <a:gd name="connsiteY5" fmla="*/ 857250 h 4381500"/>
                  <a:gd name="connsiteX6" fmla="*/ 2790825 w 5524500"/>
                  <a:gd name="connsiteY6" fmla="*/ 971550 h 4381500"/>
                  <a:gd name="connsiteX7" fmla="*/ 2409825 w 5524500"/>
                  <a:gd name="connsiteY7" fmla="*/ 981075 h 4381500"/>
                  <a:gd name="connsiteX8" fmla="*/ 2419350 w 5524500"/>
                  <a:gd name="connsiteY8" fmla="*/ 1104900 h 4381500"/>
                  <a:gd name="connsiteX9" fmla="*/ 2667000 w 5524500"/>
                  <a:gd name="connsiteY9" fmla="*/ 1295400 h 4381500"/>
                  <a:gd name="connsiteX10" fmla="*/ 1409700 w 5524500"/>
                  <a:gd name="connsiteY10" fmla="*/ 1971675 h 4381500"/>
                  <a:gd name="connsiteX11" fmla="*/ 1343025 w 5524500"/>
                  <a:gd name="connsiteY11" fmla="*/ 2162175 h 4381500"/>
                  <a:gd name="connsiteX12" fmla="*/ 1057275 w 5524500"/>
                  <a:gd name="connsiteY12" fmla="*/ 2124075 h 4381500"/>
                  <a:gd name="connsiteX13" fmla="*/ 0 w 5524500"/>
                  <a:gd name="connsiteY13" fmla="*/ 2752725 h 4381500"/>
                  <a:gd name="connsiteX14" fmla="*/ 0 w 5524500"/>
                  <a:gd name="connsiteY14" fmla="*/ 4371975 h 4381500"/>
                  <a:gd name="connsiteX15" fmla="*/ 228600 w 5524500"/>
                  <a:gd name="connsiteY15" fmla="*/ 4381500 h 4381500"/>
                  <a:gd name="connsiteX16" fmla="*/ 1971675 w 5524500"/>
                  <a:gd name="connsiteY16" fmla="*/ 3419475 h 4381500"/>
                  <a:gd name="connsiteX17" fmla="*/ 2057400 w 5524500"/>
                  <a:gd name="connsiteY17" fmla="*/ 3238500 h 4381500"/>
                  <a:gd name="connsiteX18" fmla="*/ 2105025 w 5524500"/>
                  <a:gd name="connsiteY18" fmla="*/ 3057525 h 4381500"/>
                  <a:gd name="connsiteX19" fmla="*/ 2257425 w 5524500"/>
                  <a:gd name="connsiteY19" fmla="*/ 3219450 h 4381500"/>
                  <a:gd name="connsiteX20" fmla="*/ 2466975 w 5524500"/>
                  <a:gd name="connsiteY20" fmla="*/ 3228975 h 4381500"/>
                  <a:gd name="connsiteX21" fmla="*/ 2695575 w 5524500"/>
                  <a:gd name="connsiteY21" fmla="*/ 3152775 h 4381500"/>
                  <a:gd name="connsiteX22" fmla="*/ 2790825 w 5524500"/>
                  <a:gd name="connsiteY22" fmla="*/ 3009900 h 4381500"/>
                  <a:gd name="connsiteX23" fmla="*/ 2905125 w 5524500"/>
                  <a:gd name="connsiteY23" fmla="*/ 2743200 h 4381500"/>
                  <a:gd name="connsiteX24" fmla="*/ 4105275 w 5524500"/>
                  <a:gd name="connsiteY24" fmla="*/ 1885950 h 4381500"/>
                  <a:gd name="connsiteX25" fmla="*/ 4095750 w 5524500"/>
                  <a:gd name="connsiteY25" fmla="*/ 1771650 h 4381500"/>
                  <a:gd name="connsiteX26" fmla="*/ 4238625 w 5524500"/>
                  <a:gd name="connsiteY26" fmla="*/ 1752600 h 4381500"/>
                  <a:gd name="connsiteX27" fmla="*/ 4867275 w 5524500"/>
                  <a:gd name="connsiteY27" fmla="*/ 1304925 h 4381500"/>
                  <a:gd name="connsiteX28" fmla="*/ 5448300 w 5524500"/>
                  <a:gd name="connsiteY28" fmla="*/ 771525 h 4381500"/>
                  <a:gd name="connsiteX29" fmla="*/ 5524500 w 5524500"/>
                  <a:gd name="connsiteY29" fmla="*/ 504825 h 4381500"/>
                  <a:gd name="connsiteX30" fmla="*/ 5429250 w 5524500"/>
                  <a:gd name="connsiteY30" fmla="*/ 228600 h 4381500"/>
                  <a:gd name="connsiteX31" fmla="*/ 5248275 w 5524500"/>
                  <a:gd name="connsiteY31" fmla="*/ 66675 h 4381500"/>
                  <a:gd name="connsiteX32" fmla="*/ 5086350 w 5524500"/>
                  <a:gd name="connsiteY32" fmla="*/ 0 h 4381500"/>
                  <a:gd name="connsiteX33" fmla="*/ 4362450 w 5524500"/>
                  <a:gd name="connsiteY33" fmla="*/ 9525 h 4381500"/>
                  <a:gd name="connsiteX0" fmla="*/ 4362450 w 5524500"/>
                  <a:gd name="connsiteY0" fmla="*/ 9525 h 4381500"/>
                  <a:gd name="connsiteX1" fmla="*/ 3590925 w 5524500"/>
                  <a:gd name="connsiteY1" fmla="*/ 752475 h 4381500"/>
                  <a:gd name="connsiteX2" fmla="*/ 3533775 w 5524500"/>
                  <a:gd name="connsiteY2" fmla="*/ 666750 h 4381500"/>
                  <a:gd name="connsiteX3" fmla="*/ 3181350 w 5524500"/>
                  <a:gd name="connsiteY3" fmla="*/ 847725 h 4381500"/>
                  <a:gd name="connsiteX4" fmla="*/ 2962275 w 5524500"/>
                  <a:gd name="connsiteY4" fmla="*/ 723900 h 4381500"/>
                  <a:gd name="connsiteX5" fmla="*/ 2771775 w 5524500"/>
                  <a:gd name="connsiteY5" fmla="*/ 857250 h 4381500"/>
                  <a:gd name="connsiteX6" fmla="*/ 2790825 w 5524500"/>
                  <a:gd name="connsiteY6" fmla="*/ 971550 h 4381500"/>
                  <a:gd name="connsiteX7" fmla="*/ 2409825 w 5524500"/>
                  <a:gd name="connsiteY7" fmla="*/ 981075 h 4381500"/>
                  <a:gd name="connsiteX8" fmla="*/ 2419350 w 5524500"/>
                  <a:gd name="connsiteY8" fmla="*/ 1104900 h 4381500"/>
                  <a:gd name="connsiteX9" fmla="*/ 2667000 w 5524500"/>
                  <a:gd name="connsiteY9" fmla="*/ 1295400 h 4381500"/>
                  <a:gd name="connsiteX10" fmla="*/ 1409700 w 5524500"/>
                  <a:gd name="connsiteY10" fmla="*/ 1971675 h 4381500"/>
                  <a:gd name="connsiteX11" fmla="*/ 1343025 w 5524500"/>
                  <a:gd name="connsiteY11" fmla="*/ 2162175 h 4381500"/>
                  <a:gd name="connsiteX12" fmla="*/ 1057275 w 5524500"/>
                  <a:gd name="connsiteY12" fmla="*/ 2124075 h 4381500"/>
                  <a:gd name="connsiteX13" fmla="*/ 0 w 5524500"/>
                  <a:gd name="connsiteY13" fmla="*/ 2752725 h 4381500"/>
                  <a:gd name="connsiteX14" fmla="*/ 0 w 5524500"/>
                  <a:gd name="connsiteY14" fmla="*/ 3686175 h 4381500"/>
                  <a:gd name="connsiteX15" fmla="*/ 228600 w 5524500"/>
                  <a:gd name="connsiteY15" fmla="*/ 4381500 h 4381500"/>
                  <a:gd name="connsiteX16" fmla="*/ 1971675 w 5524500"/>
                  <a:gd name="connsiteY16" fmla="*/ 3419475 h 4381500"/>
                  <a:gd name="connsiteX17" fmla="*/ 2057400 w 5524500"/>
                  <a:gd name="connsiteY17" fmla="*/ 3238500 h 4381500"/>
                  <a:gd name="connsiteX18" fmla="*/ 2105025 w 5524500"/>
                  <a:gd name="connsiteY18" fmla="*/ 3057525 h 4381500"/>
                  <a:gd name="connsiteX19" fmla="*/ 2257425 w 5524500"/>
                  <a:gd name="connsiteY19" fmla="*/ 3219450 h 4381500"/>
                  <a:gd name="connsiteX20" fmla="*/ 2466975 w 5524500"/>
                  <a:gd name="connsiteY20" fmla="*/ 3228975 h 4381500"/>
                  <a:gd name="connsiteX21" fmla="*/ 2695575 w 5524500"/>
                  <a:gd name="connsiteY21" fmla="*/ 3152775 h 4381500"/>
                  <a:gd name="connsiteX22" fmla="*/ 2790825 w 5524500"/>
                  <a:gd name="connsiteY22" fmla="*/ 3009900 h 4381500"/>
                  <a:gd name="connsiteX23" fmla="*/ 2905125 w 5524500"/>
                  <a:gd name="connsiteY23" fmla="*/ 2743200 h 4381500"/>
                  <a:gd name="connsiteX24" fmla="*/ 4105275 w 5524500"/>
                  <a:gd name="connsiteY24" fmla="*/ 1885950 h 4381500"/>
                  <a:gd name="connsiteX25" fmla="*/ 4095750 w 5524500"/>
                  <a:gd name="connsiteY25" fmla="*/ 1771650 h 4381500"/>
                  <a:gd name="connsiteX26" fmla="*/ 4238625 w 5524500"/>
                  <a:gd name="connsiteY26" fmla="*/ 1752600 h 4381500"/>
                  <a:gd name="connsiteX27" fmla="*/ 4867275 w 5524500"/>
                  <a:gd name="connsiteY27" fmla="*/ 1304925 h 4381500"/>
                  <a:gd name="connsiteX28" fmla="*/ 5448300 w 5524500"/>
                  <a:gd name="connsiteY28" fmla="*/ 771525 h 4381500"/>
                  <a:gd name="connsiteX29" fmla="*/ 5524500 w 5524500"/>
                  <a:gd name="connsiteY29" fmla="*/ 504825 h 4381500"/>
                  <a:gd name="connsiteX30" fmla="*/ 5429250 w 5524500"/>
                  <a:gd name="connsiteY30" fmla="*/ 228600 h 4381500"/>
                  <a:gd name="connsiteX31" fmla="*/ 5248275 w 5524500"/>
                  <a:gd name="connsiteY31" fmla="*/ 66675 h 4381500"/>
                  <a:gd name="connsiteX32" fmla="*/ 5086350 w 5524500"/>
                  <a:gd name="connsiteY32" fmla="*/ 0 h 4381500"/>
                  <a:gd name="connsiteX33" fmla="*/ 4362450 w 5524500"/>
                  <a:gd name="connsiteY33" fmla="*/ 9525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24500" h="4381500">
                    <a:moveTo>
                      <a:pt x="4362450" y="9525"/>
                    </a:moveTo>
                    <a:lnTo>
                      <a:pt x="3590925" y="752475"/>
                    </a:lnTo>
                    <a:lnTo>
                      <a:pt x="3533775" y="666750"/>
                    </a:lnTo>
                    <a:lnTo>
                      <a:pt x="3181350" y="847725"/>
                    </a:lnTo>
                    <a:lnTo>
                      <a:pt x="2962275" y="723900"/>
                    </a:lnTo>
                    <a:lnTo>
                      <a:pt x="2771775" y="857250"/>
                    </a:lnTo>
                    <a:lnTo>
                      <a:pt x="2790825" y="971550"/>
                    </a:lnTo>
                    <a:lnTo>
                      <a:pt x="2409825" y="981075"/>
                    </a:lnTo>
                    <a:lnTo>
                      <a:pt x="2419350" y="1104900"/>
                    </a:lnTo>
                    <a:lnTo>
                      <a:pt x="2667000" y="1295400"/>
                    </a:lnTo>
                    <a:lnTo>
                      <a:pt x="1409700" y="1971675"/>
                    </a:lnTo>
                    <a:lnTo>
                      <a:pt x="1343025" y="2162175"/>
                    </a:lnTo>
                    <a:lnTo>
                      <a:pt x="1057275" y="2124075"/>
                    </a:lnTo>
                    <a:lnTo>
                      <a:pt x="0" y="2752725"/>
                    </a:lnTo>
                    <a:lnTo>
                      <a:pt x="0" y="3686175"/>
                    </a:lnTo>
                    <a:lnTo>
                      <a:pt x="228600" y="4381500"/>
                    </a:lnTo>
                    <a:lnTo>
                      <a:pt x="1971675" y="3419475"/>
                    </a:lnTo>
                    <a:lnTo>
                      <a:pt x="2057400" y="3238500"/>
                    </a:lnTo>
                    <a:lnTo>
                      <a:pt x="2105025" y="3057525"/>
                    </a:lnTo>
                    <a:lnTo>
                      <a:pt x="2257425" y="3219450"/>
                    </a:lnTo>
                    <a:lnTo>
                      <a:pt x="2466975" y="3228975"/>
                    </a:lnTo>
                    <a:lnTo>
                      <a:pt x="2695575" y="3152775"/>
                    </a:lnTo>
                    <a:lnTo>
                      <a:pt x="2790825" y="3009900"/>
                    </a:lnTo>
                    <a:lnTo>
                      <a:pt x="2905125" y="2743200"/>
                    </a:lnTo>
                    <a:lnTo>
                      <a:pt x="4105275" y="1885950"/>
                    </a:lnTo>
                    <a:lnTo>
                      <a:pt x="4095750" y="1771650"/>
                    </a:lnTo>
                    <a:lnTo>
                      <a:pt x="4238625" y="1752600"/>
                    </a:lnTo>
                    <a:lnTo>
                      <a:pt x="4867275" y="1304925"/>
                    </a:lnTo>
                    <a:lnTo>
                      <a:pt x="5448300" y="771525"/>
                    </a:lnTo>
                    <a:lnTo>
                      <a:pt x="5524500" y="504825"/>
                    </a:lnTo>
                    <a:lnTo>
                      <a:pt x="5429250" y="228600"/>
                    </a:lnTo>
                    <a:lnTo>
                      <a:pt x="5248275" y="66675"/>
                    </a:lnTo>
                    <a:lnTo>
                      <a:pt x="5086350" y="0"/>
                    </a:lnTo>
                    <a:lnTo>
                      <a:pt x="4362450" y="9525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9" name="Picture 3" descr="\\ukifst01\Users\fjohnson\S17_SA_Norfolk_128+medium+res.jpg"/>
              <p:cNvPicPr>
                <a:picLocks noChangeAspect="1" noChangeArrowheads="1"/>
              </p:cNvPicPr>
              <p:nvPr/>
            </p:nvPicPr>
            <p:blipFill rotWithShape="1">
              <a:blip r:embed="rId6"/>
              <a:srcRect/>
              <a:stretch/>
            </p:blipFill>
            <p:spPr bwMode="auto">
              <a:xfrm>
                <a:off x="941696" y="685800"/>
                <a:ext cx="7246961" cy="5007086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Freeform 20"/>
            <p:cNvSpPr/>
            <p:nvPr/>
          </p:nvSpPr>
          <p:spPr>
            <a:xfrm>
              <a:off x="4332606" y="4940673"/>
              <a:ext cx="1319216" cy="752492"/>
            </a:xfrm>
            <a:custGeom>
              <a:avLst/>
              <a:gdLst>
                <a:gd name="connsiteX0" fmla="*/ 4362450 w 5524500"/>
                <a:gd name="connsiteY0" fmla="*/ 9525 h 4381500"/>
                <a:gd name="connsiteX1" fmla="*/ 3590925 w 5524500"/>
                <a:gd name="connsiteY1" fmla="*/ 752475 h 4381500"/>
                <a:gd name="connsiteX2" fmla="*/ 3533775 w 5524500"/>
                <a:gd name="connsiteY2" fmla="*/ 666750 h 4381500"/>
                <a:gd name="connsiteX3" fmla="*/ 3181350 w 5524500"/>
                <a:gd name="connsiteY3" fmla="*/ 847725 h 4381500"/>
                <a:gd name="connsiteX4" fmla="*/ 2962275 w 5524500"/>
                <a:gd name="connsiteY4" fmla="*/ 723900 h 4381500"/>
                <a:gd name="connsiteX5" fmla="*/ 2771775 w 5524500"/>
                <a:gd name="connsiteY5" fmla="*/ 857250 h 4381500"/>
                <a:gd name="connsiteX6" fmla="*/ 2790825 w 5524500"/>
                <a:gd name="connsiteY6" fmla="*/ 971550 h 4381500"/>
                <a:gd name="connsiteX7" fmla="*/ 2409825 w 5524500"/>
                <a:gd name="connsiteY7" fmla="*/ 981075 h 4381500"/>
                <a:gd name="connsiteX8" fmla="*/ 2419350 w 5524500"/>
                <a:gd name="connsiteY8" fmla="*/ 1104900 h 4381500"/>
                <a:gd name="connsiteX9" fmla="*/ 2667000 w 5524500"/>
                <a:gd name="connsiteY9" fmla="*/ 1295400 h 4381500"/>
                <a:gd name="connsiteX10" fmla="*/ 1409700 w 5524500"/>
                <a:gd name="connsiteY10" fmla="*/ 1971675 h 4381500"/>
                <a:gd name="connsiteX11" fmla="*/ 1343025 w 5524500"/>
                <a:gd name="connsiteY11" fmla="*/ 2162175 h 4381500"/>
                <a:gd name="connsiteX12" fmla="*/ 1057275 w 5524500"/>
                <a:gd name="connsiteY12" fmla="*/ 2124075 h 4381500"/>
                <a:gd name="connsiteX13" fmla="*/ 0 w 5524500"/>
                <a:gd name="connsiteY13" fmla="*/ 2752725 h 4381500"/>
                <a:gd name="connsiteX14" fmla="*/ 0 w 5524500"/>
                <a:gd name="connsiteY14" fmla="*/ 4371975 h 4381500"/>
                <a:gd name="connsiteX15" fmla="*/ 228600 w 5524500"/>
                <a:gd name="connsiteY15" fmla="*/ 4381500 h 4381500"/>
                <a:gd name="connsiteX16" fmla="*/ 1971675 w 5524500"/>
                <a:gd name="connsiteY16" fmla="*/ 3419475 h 4381500"/>
                <a:gd name="connsiteX17" fmla="*/ 2057400 w 5524500"/>
                <a:gd name="connsiteY17" fmla="*/ 3238500 h 4381500"/>
                <a:gd name="connsiteX18" fmla="*/ 2105025 w 5524500"/>
                <a:gd name="connsiteY18" fmla="*/ 3057525 h 4381500"/>
                <a:gd name="connsiteX19" fmla="*/ 2257425 w 5524500"/>
                <a:gd name="connsiteY19" fmla="*/ 3219450 h 4381500"/>
                <a:gd name="connsiteX20" fmla="*/ 2466975 w 5524500"/>
                <a:gd name="connsiteY20" fmla="*/ 3228975 h 4381500"/>
                <a:gd name="connsiteX21" fmla="*/ 2695575 w 5524500"/>
                <a:gd name="connsiteY21" fmla="*/ 3152775 h 4381500"/>
                <a:gd name="connsiteX22" fmla="*/ 2790825 w 5524500"/>
                <a:gd name="connsiteY22" fmla="*/ 3009900 h 4381500"/>
                <a:gd name="connsiteX23" fmla="*/ 2905125 w 5524500"/>
                <a:gd name="connsiteY23" fmla="*/ 2743200 h 4381500"/>
                <a:gd name="connsiteX24" fmla="*/ 4105275 w 5524500"/>
                <a:gd name="connsiteY24" fmla="*/ 1885950 h 4381500"/>
                <a:gd name="connsiteX25" fmla="*/ 4095750 w 5524500"/>
                <a:gd name="connsiteY25" fmla="*/ 1771650 h 4381500"/>
                <a:gd name="connsiteX26" fmla="*/ 4238625 w 5524500"/>
                <a:gd name="connsiteY26" fmla="*/ 1752600 h 4381500"/>
                <a:gd name="connsiteX27" fmla="*/ 4867275 w 5524500"/>
                <a:gd name="connsiteY27" fmla="*/ 1304925 h 4381500"/>
                <a:gd name="connsiteX28" fmla="*/ 5448300 w 5524500"/>
                <a:gd name="connsiteY28" fmla="*/ 771525 h 4381500"/>
                <a:gd name="connsiteX29" fmla="*/ 5524500 w 5524500"/>
                <a:gd name="connsiteY29" fmla="*/ 504825 h 4381500"/>
                <a:gd name="connsiteX30" fmla="*/ 5429250 w 5524500"/>
                <a:gd name="connsiteY30" fmla="*/ 228600 h 4381500"/>
                <a:gd name="connsiteX31" fmla="*/ 5248275 w 5524500"/>
                <a:gd name="connsiteY31" fmla="*/ 66675 h 4381500"/>
                <a:gd name="connsiteX32" fmla="*/ 5086350 w 5524500"/>
                <a:gd name="connsiteY32" fmla="*/ 0 h 4381500"/>
                <a:gd name="connsiteX33" fmla="*/ 4362450 w 5524500"/>
                <a:gd name="connsiteY33" fmla="*/ 9525 h 4381500"/>
                <a:gd name="connsiteX0" fmla="*/ 4362450 w 5524500"/>
                <a:gd name="connsiteY0" fmla="*/ 9525 h 4381500"/>
                <a:gd name="connsiteX1" fmla="*/ 3590925 w 5524500"/>
                <a:gd name="connsiteY1" fmla="*/ 752475 h 4381500"/>
                <a:gd name="connsiteX2" fmla="*/ 3533775 w 5524500"/>
                <a:gd name="connsiteY2" fmla="*/ 666750 h 4381500"/>
                <a:gd name="connsiteX3" fmla="*/ 3181350 w 5524500"/>
                <a:gd name="connsiteY3" fmla="*/ 847725 h 4381500"/>
                <a:gd name="connsiteX4" fmla="*/ 2962275 w 5524500"/>
                <a:gd name="connsiteY4" fmla="*/ 723900 h 4381500"/>
                <a:gd name="connsiteX5" fmla="*/ 2771775 w 5524500"/>
                <a:gd name="connsiteY5" fmla="*/ 857250 h 4381500"/>
                <a:gd name="connsiteX6" fmla="*/ 2790825 w 5524500"/>
                <a:gd name="connsiteY6" fmla="*/ 971550 h 4381500"/>
                <a:gd name="connsiteX7" fmla="*/ 2409825 w 5524500"/>
                <a:gd name="connsiteY7" fmla="*/ 981075 h 4381500"/>
                <a:gd name="connsiteX8" fmla="*/ 2419350 w 5524500"/>
                <a:gd name="connsiteY8" fmla="*/ 1104900 h 4381500"/>
                <a:gd name="connsiteX9" fmla="*/ 2667000 w 5524500"/>
                <a:gd name="connsiteY9" fmla="*/ 1295400 h 4381500"/>
                <a:gd name="connsiteX10" fmla="*/ 1409700 w 5524500"/>
                <a:gd name="connsiteY10" fmla="*/ 1971675 h 4381500"/>
                <a:gd name="connsiteX11" fmla="*/ 1343025 w 5524500"/>
                <a:gd name="connsiteY11" fmla="*/ 2162175 h 4381500"/>
                <a:gd name="connsiteX12" fmla="*/ 1057275 w 5524500"/>
                <a:gd name="connsiteY12" fmla="*/ 2124075 h 4381500"/>
                <a:gd name="connsiteX13" fmla="*/ 0 w 5524500"/>
                <a:gd name="connsiteY13" fmla="*/ 2752725 h 4381500"/>
                <a:gd name="connsiteX14" fmla="*/ 0 w 5524500"/>
                <a:gd name="connsiteY14" fmla="*/ 3686175 h 4381500"/>
                <a:gd name="connsiteX15" fmla="*/ 228600 w 5524500"/>
                <a:gd name="connsiteY15" fmla="*/ 4381500 h 4381500"/>
                <a:gd name="connsiteX16" fmla="*/ 1971675 w 5524500"/>
                <a:gd name="connsiteY16" fmla="*/ 3419475 h 4381500"/>
                <a:gd name="connsiteX17" fmla="*/ 2057400 w 5524500"/>
                <a:gd name="connsiteY17" fmla="*/ 3238500 h 4381500"/>
                <a:gd name="connsiteX18" fmla="*/ 2105025 w 5524500"/>
                <a:gd name="connsiteY18" fmla="*/ 3057525 h 4381500"/>
                <a:gd name="connsiteX19" fmla="*/ 2257425 w 5524500"/>
                <a:gd name="connsiteY19" fmla="*/ 3219450 h 4381500"/>
                <a:gd name="connsiteX20" fmla="*/ 2466975 w 5524500"/>
                <a:gd name="connsiteY20" fmla="*/ 3228975 h 4381500"/>
                <a:gd name="connsiteX21" fmla="*/ 2695575 w 5524500"/>
                <a:gd name="connsiteY21" fmla="*/ 3152775 h 4381500"/>
                <a:gd name="connsiteX22" fmla="*/ 2790825 w 5524500"/>
                <a:gd name="connsiteY22" fmla="*/ 3009900 h 4381500"/>
                <a:gd name="connsiteX23" fmla="*/ 2905125 w 5524500"/>
                <a:gd name="connsiteY23" fmla="*/ 2743200 h 4381500"/>
                <a:gd name="connsiteX24" fmla="*/ 4105275 w 5524500"/>
                <a:gd name="connsiteY24" fmla="*/ 1885950 h 4381500"/>
                <a:gd name="connsiteX25" fmla="*/ 4095750 w 5524500"/>
                <a:gd name="connsiteY25" fmla="*/ 1771650 h 4381500"/>
                <a:gd name="connsiteX26" fmla="*/ 4238625 w 5524500"/>
                <a:gd name="connsiteY26" fmla="*/ 1752600 h 4381500"/>
                <a:gd name="connsiteX27" fmla="*/ 4867275 w 5524500"/>
                <a:gd name="connsiteY27" fmla="*/ 1304925 h 4381500"/>
                <a:gd name="connsiteX28" fmla="*/ 5448300 w 5524500"/>
                <a:gd name="connsiteY28" fmla="*/ 771525 h 4381500"/>
                <a:gd name="connsiteX29" fmla="*/ 5524500 w 5524500"/>
                <a:gd name="connsiteY29" fmla="*/ 504825 h 4381500"/>
                <a:gd name="connsiteX30" fmla="*/ 5429250 w 5524500"/>
                <a:gd name="connsiteY30" fmla="*/ 228600 h 4381500"/>
                <a:gd name="connsiteX31" fmla="*/ 5248275 w 5524500"/>
                <a:gd name="connsiteY31" fmla="*/ 66675 h 4381500"/>
                <a:gd name="connsiteX32" fmla="*/ 5086350 w 5524500"/>
                <a:gd name="connsiteY32" fmla="*/ 0 h 4381500"/>
                <a:gd name="connsiteX33" fmla="*/ 4362450 w 5524500"/>
                <a:gd name="connsiteY33" fmla="*/ 9525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524500" h="4381500">
                  <a:moveTo>
                    <a:pt x="4362450" y="9525"/>
                  </a:moveTo>
                  <a:lnTo>
                    <a:pt x="3590925" y="752475"/>
                  </a:lnTo>
                  <a:lnTo>
                    <a:pt x="3533775" y="666750"/>
                  </a:lnTo>
                  <a:lnTo>
                    <a:pt x="3181350" y="847725"/>
                  </a:lnTo>
                  <a:lnTo>
                    <a:pt x="2962275" y="723900"/>
                  </a:lnTo>
                  <a:lnTo>
                    <a:pt x="2771775" y="857250"/>
                  </a:lnTo>
                  <a:lnTo>
                    <a:pt x="2790825" y="971550"/>
                  </a:lnTo>
                  <a:lnTo>
                    <a:pt x="2409825" y="981075"/>
                  </a:lnTo>
                  <a:lnTo>
                    <a:pt x="2419350" y="1104900"/>
                  </a:lnTo>
                  <a:lnTo>
                    <a:pt x="2667000" y="1295400"/>
                  </a:lnTo>
                  <a:lnTo>
                    <a:pt x="1409700" y="1971675"/>
                  </a:lnTo>
                  <a:lnTo>
                    <a:pt x="1343025" y="2162175"/>
                  </a:lnTo>
                  <a:lnTo>
                    <a:pt x="1057275" y="2124075"/>
                  </a:lnTo>
                  <a:lnTo>
                    <a:pt x="0" y="2752725"/>
                  </a:lnTo>
                  <a:lnTo>
                    <a:pt x="0" y="3686175"/>
                  </a:lnTo>
                  <a:lnTo>
                    <a:pt x="228600" y="4381500"/>
                  </a:lnTo>
                  <a:lnTo>
                    <a:pt x="1971675" y="3419475"/>
                  </a:lnTo>
                  <a:lnTo>
                    <a:pt x="2057400" y="3238500"/>
                  </a:lnTo>
                  <a:lnTo>
                    <a:pt x="2105025" y="3057525"/>
                  </a:lnTo>
                  <a:lnTo>
                    <a:pt x="2257425" y="3219450"/>
                  </a:lnTo>
                  <a:lnTo>
                    <a:pt x="2466975" y="3228975"/>
                  </a:lnTo>
                  <a:lnTo>
                    <a:pt x="2695575" y="3152775"/>
                  </a:lnTo>
                  <a:lnTo>
                    <a:pt x="2790825" y="3009900"/>
                  </a:lnTo>
                  <a:lnTo>
                    <a:pt x="2905125" y="2743200"/>
                  </a:lnTo>
                  <a:lnTo>
                    <a:pt x="4105275" y="1885950"/>
                  </a:lnTo>
                  <a:lnTo>
                    <a:pt x="4095750" y="1771650"/>
                  </a:lnTo>
                  <a:lnTo>
                    <a:pt x="4238625" y="1752600"/>
                  </a:lnTo>
                  <a:lnTo>
                    <a:pt x="4867275" y="1304925"/>
                  </a:lnTo>
                  <a:lnTo>
                    <a:pt x="5448300" y="771525"/>
                  </a:lnTo>
                  <a:lnTo>
                    <a:pt x="5524500" y="504825"/>
                  </a:lnTo>
                  <a:lnTo>
                    <a:pt x="5429250" y="228600"/>
                  </a:lnTo>
                  <a:lnTo>
                    <a:pt x="5248275" y="66675"/>
                  </a:lnTo>
                  <a:lnTo>
                    <a:pt x="5086350" y="0"/>
                  </a:lnTo>
                  <a:lnTo>
                    <a:pt x="4362450" y="9525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410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569277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2"/>
          <p:cNvGrpSpPr>
            <a:grpSpLocks/>
          </p:cNvGrpSpPr>
          <p:nvPr/>
        </p:nvGrpSpPr>
        <p:grpSpPr bwMode="auto">
          <a:xfrm>
            <a:off x="-12700" y="0"/>
            <a:ext cx="9156700" cy="6858000"/>
            <a:chOff x="0" y="253663"/>
            <a:chExt cx="3715741" cy="2510680"/>
          </a:xfrm>
        </p:grpSpPr>
        <p:pic>
          <p:nvPicPr>
            <p:cNvPr id="5129" name="Picture 23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>
              <a:fillRect/>
            </a:stretch>
          </p:blipFill>
          <p:spPr bwMode="auto">
            <a:xfrm>
              <a:off x="0" y="253663"/>
              <a:ext cx="2135157" cy="251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24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79" y="253663"/>
              <a:ext cx="2135362" cy="251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en-US" sz="480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569277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N:\Communications Service\Schools and Colleges\Special &amp; Annual Projects\Christmas\2010\Christmas assembly resources\SA officer giving gift to mum and baby 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558800"/>
            <a:ext cx="7186613" cy="513397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71550" y="566738"/>
            <a:ext cx="7186613" cy="5133975"/>
            <a:chOff x="1111627" y="711048"/>
            <a:chExt cx="7185842" cy="5134517"/>
          </a:xfrm>
        </p:grpSpPr>
        <p:pic>
          <p:nvPicPr>
            <p:cNvPr id="8" name="Picture 3" descr="N:\Communications Service\Schools and Colleges\Special &amp; Annual Projects\Christmas\2010\Christmas assembly resources\SA officer giving gift to mum and baby c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1627" y="711048"/>
              <a:ext cx="7185842" cy="5134517"/>
            </a:xfrm>
            <a:prstGeom prst="rect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3" descr="N:\Communications Service\Schools and Colleges\Special &amp; Annual Projects\Christmas\2010\Christmas assembly resources\SA officer giving gift to mum and baby 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37" t="54729" r="21606" b="16467"/>
            <a:stretch>
              <a:fillRect/>
            </a:stretch>
          </p:blipFill>
          <p:spPr bwMode="auto">
            <a:xfrm>
              <a:off x="4466037" y="3510582"/>
              <a:ext cx="2282024" cy="1478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2"/>
          <p:cNvGrpSpPr>
            <a:grpSpLocks/>
          </p:cNvGrpSpPr>
          <p:nvPr/>
        </p:nvGrpSpPr>
        <p:grpSpPr bwMode="auto">
          <a:xfrm>
            <a:off x="-12700" y="0"/>
            <a:ext cx="9156700" cy="6858000"/>
            <a:chOff x="0" y="253663"/>
            <a:chExt cx="3715741" cy="2510680"/>
          </a:xfrm>
        </p:grpSpPr>
        <p:pic>
          <p:nvPicPr>
            <p:cNvPr id="6152" name="Picture 23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>
              <a:fillRect/>
            </a:stretch>
          </p:blipFill>
          <p:spPr bwMode="auto">
            <a:xfrm>
              <a:off x="0" y="253663"/>
              <a:ext cx="2135157" cy="251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24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79" y="253663"/>
              <a:ext cx="2135362" cy="251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569277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N:\Communications Service\Schools and Colleges\PICTURES &amp; FONTS\Worship\brass band\sloane square 2000 DSC_0020.jpg"/>
          <p:cNvPicPr>
            <a:picLocks noChangeAspect="1" noChangeArrowheads="1"/>
          </p:cNvPicPr>
          <p:nvPr/>
        </p:nvPicPr>
        <p:blipFill rotWithShape="1">
          <a:blip r:embed="rId5"/>
          <a:srcRect l="193" r="1"/>
          <a:stretch/>
        </p:blipFill>
        <p:spPr bwMode="auto">
          <a:xfrm>
            <a:off x="736600" y="927100"/>
            <a:ext cx="7742238" cy="432117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5963" y="927100"/>
            <a:ext cx="7742237" cy="4321175"/>
            <a:chOff x="716086" y="927209"/>
            <a:chExt cx="7742147" cy="4320480"/>
          </a:xfrm>
        </p:grpSpPr>
        <p:pic>
          <p:nvPicPr>
            <p:cNvPr id="7" name="Picture 2" descr="N:\Communications Service\Schools and Colleges\PICTURES &amp; FONTS\Worship\brass band\sloane square 2000 DSC_0020.jpg"/>
            <p:cNvPicPr>
              <a:picLocks noChangeAspect="1" noChangeArrowheads="1"/>
            </p:cNvPicPr>
            <p:nvPr/>
          </p:nvPicPr>
          <p:blipFill rotWithShape="1">
            <a:blip r:embed="rId6"/>
            <a:srcRect l="193" r="1"/>
            <a:stretch/>
          </p:blipFill>
          <p:spPr bwMode="auto">
            <a:xfrm>
              <a:off x="716086" y="927209"/>
              <a:ext cx="7742147" cy="4320480"/>
            </a:xfrm>
            <a:prstGeom prst="rect">
              <a:avLst/>
            </a:prstGeom>
            <a:noFill/>
            <a:ln w="57150">
              <a:solidFill>
                <a:schemeClr val="tx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2" descr="N:\Communications Service\Schools and Colleges\PICTURES &amp; FONTS\Worship\brass band\sloane square 2000 DSC_002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8" t="68655" r="2" b="1344"/>
            <a:stretch>
              <a:fillRect/>
            </a:stretch>
          </p:blipFill>
          <p:spPr bwMode="auto">
            <a:xfrm>
              <a:off x="7442731" y="3861048"/>
              <a:ext cx="1015502" cy="129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2"/>
          <p:cNvGrpSpPr>
            <a:grpSpLocks/>
          </p:cNvGrpSpPr>
          <p:nvPr/>
        </p:nvGrpSpPr>
        <p:grpSpPr bwMode="auto">
          <a:xfrm>
            <a:off x="-12700" y="0"/>
            <a:ext cx="9156700" cy="6858000"/>
            <a:chOff x="0" y="253663"/>
            <a:chExt cx="3715741" cy="2510680"/>
          </a:xfrm>
        </p:grpSpPr>
        <p:pic>
          <p:nvPicPr>
            <p:cNvPr id="7175" name="Picture 24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79" y="253663"/>
              <a:ext cx="2135362" cy="251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23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>
              <a:fillRect/>
            </a:stretch>
          </p:blipFill>
          <p:spPr bwMode="auto">
            <a:xfrm>
              <a:off x="0" y="253663"/>
              <a:ext cx="2135157" cy="251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569277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760538" y="708025"/>
            <a:ext cx="5334000" cy="54419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1763713" y="708025"/>
            <a:ext cx="5334000" cy="544195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6905" r="-8794" b="-6905"/>
          <a:stretch>
            <a:fillRect/>
          </a:stretch>
        </p:blipFill>
        <p:spPr bwMode="auto">
          <a:xfrm>
            <a:off x="1916113" y="860425"/>
            <a:ext cx="188436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2"/>
          <p:cNvGrpSpPr>
            <a:grpSpLocks/>
          </p:cNvGrpSpPr>
          <p:nvPr/>
        </p:nvGrpSpPr>
        <p:grpSpPr bwMode="auto">
          <a:xfrm>
            <a:off x="-12700" y="0"/>
            <a:ext cx="9156700" cy="6858000"/>
            <a:chOff x="0" y="253663"/>
            <a:chExt cx="3715741" cy="2510680"/>
          </a:xfrm>
        </p:grpSpPr>
        <p:pic>
          <p:nvPicPr>
            <p:cNvPr id="8198" name="Picture 23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>
              <a:fillRect/>
            </a:stretch>
          </p:blipFill>
          <p:spPr bwMode="auto">
            <a:xfrm>
              <a:off x="0" y="253663"/>
              <a:ext cx="2135157" cy="251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24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79" y="253663"/>
              <a:ext cx="2135362" cy="251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val 2"/>
          <p:cNvSpPr/>
          <p:nvPr/>
        </p:nvSpPr>
        <p:spPr>
          <a:xfrm>
            <a:off x="468313" y="404813"/>
            <a:ext cx="8021637" cy="597693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                                    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                                                                                   1John  3:23</a:t>
            </a:r>
          </a:p>
        </p:txBody>
      </p:sp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592138" y="256540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4800" smtClean="0">
                <a:solidFill>
                  <a:srgbClr val="FF0000"/>
                </a:solidFill>
                <a:latin typeface="Trebuchet MS" pitchFamily="34" charset="0"/>
              </a:rPr>
              <a:t>Love one another.</a:t>
            </a: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569277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2"/>
          <p:cNvGrpSpPr>
            <a:grpSpLocks/>
          </p:cNvGrpSpPr>
          <p:nvPr/>
        </p:nvGrpSpPr>
        <p:grpSpPr bwMode="auto">
          <a:xfrm>
            <a:off x="-12700" y="0"/>
            <a:ext cx="9156700" cy="6858000"/>
            <a:chOff x="0" y="253663"/>
            <a:chExt cx="3715741" cy="2510680"/>
          </a:xfrm>
        </p:grpSpPr>
        <p:pic>
          <p:nvPicPr>
            <p:cNvPr id="9222" name="Picture 23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>
              <a:fillRect/>
            </a:stretch>
          </p:blipFill>
          <p:spPr bwMode="auto">
            <a:xfrm>
              <a:off x="0" y="253663"/>
              <a:ext cx="2135157" cy="251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24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79" y="253663"/>
              <a:ext cx="2135362" cy="251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val 2"/>
          <p:cNvSpPr/>
          <p:nvPr/>
        </p:nvSpPr>
        <p:spPr>
          <a:xfrm>
            <a:off x="468313" y="404813"/>
            <a:ext cx="8021637" cy="597693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800" smtClean="0">
                <a:solidFill>
                  <a:srgbClr val="FF0000"/>
                </a:solidFill>
                <a:latin typeface="Trebuchet MS" pitchFamily="34" charset="0"/>
              </a:rPr>
              <a:t>Challenge &amp; Reflection</a:t>
            </a: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569277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2"/>
          <p:cNvGrpSpPr>
            <a:grpSpLocks/>
          </p:cNvGrpSpPr>
          <p:nvPr/>
        </p:nvGrpSpPr>
        <p:grpSpPr bwMode="auto">
          <a:xfrm>
            <a:off x="-12700" y="0"/>
            <a:ext cx="9156700" cy="6858000"/>
            <a:chOff x="0" y="253663"/>
            <a:chExt cx="3715741" cy="2510680"/>
          </a:xfrm>
        </p:grpSpPr>
        <p:pic>
          <p:nvPicPr>
            <p:cNvPr id="10246" name="Picture 23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/>
            <a:stretch>
              <a:fillRect/>
            </a:stretch>
          </p:blipFill>
          <p:spPr bwMode="auto">
            <a:xfrm>
              <a:off x="0" y="253663"/>
              <a:ext cx="2135157" cy="251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24" descr="C:\Documents and Settings\fjohnson\Local Settings\Temp\Temporary Internet Files\Content.IE5\60G2G2D0\MC900444896[1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79" y="253663"/>
              <a:ext cx="2135362" cy="251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val 2"/>
          <p:cNvSpPr/>
          <p:nvPr/>
        </p:nvSpPr>
        <p:spPr>
          <a:xfrm>
            <a:off x="468313" y="404813"/>
            <a:ext cx="8021637" cy="597693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itle 1"/>
          <p:cNvSpPr>
            <a:spLocks noGrp="1"/>
          </p:cNvSpPr>
          <p:nvPr>
            <p:ph type="ctrTitle"/>
          </p:nvPr>
        </p:nvSpPr>
        <p:spPr>
          <a:xfrm>
            <a:off x="717550" y="234950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4800" smtClean="0">
                <a:solidFill>
                  <a:srgbClr val="FF0000"/>
                </a:solidFill>
                <a:latin typeface="Trebuchet MS" pitchFamily="34" charset="0"/>
              </a:rPr>
              <a:t>Are You Ready For</a:t>
            </a:r>
            <a:br>
              <a:rPr lang="en-GB" altLang="en-US" sz="4800" smtClean="0">
                <a:solidFill>
                  <a:srgbClr val="FF0000"/>
                </a:solidFill>
                <a:latin typeface="Trebuchet MS" pitchFamily="34" charset="0"/>
              </a:rPr>
            </a:br>
            <a:r>
              <a:rPr lang="en-GB" altLang="en-US" sz="4800" smtClean="0">
                <a:solidFill>
                  <a:srgbClr val="FF0000"/>
                </a:solidFill>
                <a:latin typeface="Trebuchet MS" pitchFamily="34" charset="0"/>
              </a:rPr>
              <a:t>Christmas?</a:t>
            </a:r>
          </a:p>
        </p:txBody>
      </p:sp>
      <p:pic>
        <p:nvPicPr>
          <p:cNvPr id="1024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5692775"/>
            <a:ext cx="8826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26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Trebuchet MS</vt:lpstr>
      <vt:lpstr>Office Theme</vt:lpstr>
      <vt:lpstr>Christmas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 one another.</vt:lpstr>
      <vt:lpstr>Challenge &amp; Reflection</vt:lpstr>
      <vt:lpstr>Are You Ready For Christmas?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The Salvation Army</cp:lastModifiedBy>
  <cp:revision>31</cp:revision>
  <dcterms:created xsi:type="dcterms:W3CDTF">2013-11-07T11:29:38Z</dcterms:created>
  <dcterms:modified xsi:type="dcterms:W3CDTF">2020-01-10T15:23:28Z</dcterms:modified>
</cp:coreProperties>
</file>