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00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7CC27-F48B-4579-9C93-57EDEBF4F2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3199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E1D79-8650-40C8-9E4A-306660A7226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7953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C88CAD-CD65-4EE5-B974-1B5395E7B46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5520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201592-DA37-4DEA-BB51-9A2A8CA70FC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335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80889A-1A97-4F5D-893C-697888420A0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9108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9FD59E-B21B-45AA-8E9E-0A619F97221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2243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8BE3A-3415-4472-9611-D6390E1833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5974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13BB2-8B75-4F30-AA37-230ECA837B0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668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F7C25E-E092-45DC-BFF0-02803981E6D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8372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74BD8C-BB9F-4D2B-9E95-3CE4EE1552A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305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050E0-337E-4C46-93E4-AE6EC97B47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3852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6B86C57-76BE-4366-A438-D2D3C117EC0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733256"/>
            <a:ext cx="648092" cy="72901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733256"/>
            <a:ext cx="648092" cy="72901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defaultuser</dc:creator>
  <cp:lastModifiedBy>Fiona Johnson</cp:lastModifiedBy>
  <cp:revision>4</cp:revision>
  <dcterms:created xsi:type="dcterms:W3CDTF">2008-03-10T09:55:37Z</dcterms:created>
  <dcterms:modified xsi:type="dcterms:W3CDTF">2018-01-22T11:57:36Z</dcterms:modified>
</cp:coreProperties>
</file>