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7CC27-F48B-4579-9C93-57EDEBF4F2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31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E1D79-8650-40C8-9E4A-306660A722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95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88CAD-CD65-4EE5-B974-1B5395E7B4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52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01592-DA37-4DEA-BB51-9A2A8CA70F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335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0889A-1A97-4F5D-893C-697888420A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10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FD59E-B21B-45AA-8E9E-0A619F9722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24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8BE3A-3415-4472-9611-D6390E1833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597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13BB2-8B75-4F30-AA37-230ECA837B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6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7C25E-E092-45DC-BFF0-02803981E6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837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4BD8C-BB9F-4D2B-9E95-3CE4EE1552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30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050E0-337E-4C46-93E4-AE6EC97B4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85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B86C57-76BE-4366-A438-D2D3C117EC0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defaultuser</dc:creator>
  <cp:lastModifiedBy>Fiona Johnson</cp:lastModifiedBy>
  <cp:revision>4</cp:revision>
  <dcterms:created xsi:type="dcterms:W3CDTF">2008-03-10T09:55:37Z</dcterms:created>
  <dcterms:modified xsi:type="dcterms:W3CDTF">2018-01-22T11:57:36Z</dcterms:modified>
</cp:coreProperties>
</file>