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9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8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57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63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7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7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5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1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29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8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8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F35E-F35B-4CCB-9AFC-09C2E613481A}" type="datetimeFigureOut">
              <a:rPr lang="en-GB" smtClean="0"/>
              <a:t>18/09/2014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D4A9-9976-42D1-8FB4-C815C72A3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1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://www.youtube.com/watch?v=5A_c_nw2uW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34" name="Picture 10" descr="C:\Users\Fjohnson\AppData\Local\Microsoft\Windows\Temporary Internet Files\Content.IE5\5F0WL0YO\MP9004421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" y="0"/>
            <a:ext cx="9026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436290" y="5903913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Schools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Colleges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rebuchet MS" pitchFamily="34" charset="0"/>
              </a:rPr>
              <a:t>Unit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40" y="5903913"/>
            <a:ext cx="798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1484281" y="980728"/>
            <a:ext cx="615818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Speak  up  for  those  who cannot  speak  for themselves.</a:t>
            </a:r>
          </a:p>
          <a:p>
            <a:pPr algn="ctr"/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  <a:p>
            <a:pPr algn="ctr"/>
            <a:endPara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  <a:p>
            <a:pPr algn="ctr"/>
            <a:endPara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Protect  the  rights  of  all who  are  helpless.</a:t>
            </a:r>
            <a:endParaRPr lang="en-GB" sz="4000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156692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798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501317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www.youtube.com/watch?v=5A_c_nw2uWY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41" y="1196752"/>
            <a:ext cx="6087325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798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1122913">
            <a:off x="942812" y="957024"/>
            <a:ext cx="4294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How much?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  <p:pic>
        <p:nvPicPr>
          <p:cNvPr id="9" name="Picture 5" descr="C:\Users\Fjohnson\AppData\Local\Microsoft\Windows\Temporary Internet Files\Content.IE5\5F0WL0YO\MC90043257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8689"/>
            <a:ext cx="4082638" cy="40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798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1122913">
            <a:off x="942812" y="957024"/>
            <a:ext cx="4294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How much?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1801415"/>
            <a:ext cx="3960440" cy="388843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625396"/>
            <a:ext cx="3712297" cy="40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798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1122913">
            <a:off x="942812" y="957024"/>
            <a:ext cx="4294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How much?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  <p:pic>
        <p:nvPicPr>
          <p:cNvPr id="4099" name="Picture 3" descr="C:\Users\Fjohnson\AppData\Local\Microsoft\Windows\Temporary Internet Files\Content.IE5\5F0WL0YO\MP9004276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8322"/>
            <a:ext cx="2673297" cy="36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johnson\AppData\Local\Microsoft\Windows\Temporary Internet Files\Content.IE5\0MJYZQV3\MP900405344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154">
            <a:off x="1640995" y="2757578"/>
            <a:ext cx="2897966" cy="20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johnson\AppData\Local\Microsoft\Windows\Temporary Internet Files\Content.IE5\SC62CQDB\MP900384808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0" y="2982887"/>
            <a:ext cx="2884499" cy="37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johnson\AppData\Local\Microsoft\Windows\Temporary Internet Files\Content.IE5\0MJYZQV3\MC90043478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561">
            <a:off x="3800460" y="3881595"/>
            <a:ext cx="2487952" cy="24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johnson\AppData\Local\Microsoft\Windows\Temporary Internet Files\Content.IE5\1LXBR6QJ\MP900384718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180">
            <a:off x="4161629" y="2224321"/>
            <a:ext cx="1616224" cy="15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798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1122913">
            <a:off x="942812" y="957024"/>
            <a:ext cx="4294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How much?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  <p:pic>
        <p:nvPicPr>
          <p:cNvPr id="3" name="Picture 2" descr="price tag.pdf - Adobe Acrobat Pro - \\Remot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9070">
            <a:off x="5812542" y="2726861"/>
            <a:ext cx="2651538" cy="1798924"/>
          </a:xfrm>
          <a:prstGeom prst="rect">
            <a:avLst/>
          </a:prstGeom>
        </p:spPr>
      </p:pic>
      <p:pic>
        <p:nvPicPr>
          <p:cNvPr id="5124" name="Picture 4" descr="C:\Users\Fjohnson\AppData\Local\Microsoft\Windows\Temporary Internet Files\Content.IE5\N5I7V0MG\MP90038606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1402" y="2435502"/>
            <a:ext cx="4134745" cy="295338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682285"/>
            <a:ext cx="1077094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798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5512876"/>
            <a:ext cx="72295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 smtClean="0"/>
              <a:t>Proverbs 31:8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3286" y="1268760"/>
            <a:ext cx="61581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Speak  up  for  those  who cannot  speak  for themselves.</a:t>
            </a:r>
          </a:p>
          <a:p>
            <a:pPr algn="ctr"/>
            <a:endParaRPr lang="en-US" sz="4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Protect  the  rights  of  all who  are  helpless.</a:t>
            </a:r>
            <a:endParaRPr lang="en-GB" sz="4000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" name="Picture 1" descr="Snipping Tool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92992">
            <a:off x="285610" y="1920314"/>
            <a:ext cx="5001992" cy="33223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 rot="192540">
            <a:off x="5564045" y="902797"/>
            <a:ext cx="2560546" cy="34429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879">
            <a:off x="4316104" y="3122458"/>
            <a:ext cx="2443135" cy="3803609"/>
          </a:xfrm>
          <a:prstGeom prst="rect">
            <a:avLst/>
          </a:prstGeom>
        </p:spPr>
      </p:pic>
      <p:pic>
        <p:nvPicPr>
          <p:cNvPr id="10" name="Picture 9" descr="\\ukifst01\Users\fjohnson\Assemblies\Anti trafficking\stop the traiffik pht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73" y="4057330"/>
            <a:ext cx="2141576" cy="20696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 rot="21122913">
            <a:off x="942812" y="957024"/>
            <a:ext cx="4294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Speak up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798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nipping Tool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8227">
            <a:off x="388991" y="4914779"/>
            <a:ext cx="3149324" cy="15623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09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Rectangle 7"/>
          <p:cNvSpPr/>
          <p:nvPr/>
        </p:nvSpPr>
        <p:spPr>
          <a:xfrm rot="21122913">
            <a:off x="942812" y="957024"/>
            <a:ext cx="4294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Protect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6703" y="4364661"/>
            <a:ext cx="2933919" cy="19072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798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822" y="4370176"/>
            <a:ext cx="1936891" cy="1620472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121" y="664436"/>
            <a:ext cx="1813080" cy="17537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Snipping Tool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1" y="3222657"/>
            <a:ext cx="2061166" cy="31502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8"/>
          <a:stretch>
            <a:fillRect/>
          </a:stretch>
        </p:blipFill>
        <p:spPr>
          <a:xfrm>
            <a:off x="2781580" y="1800487"/>
            <a:ext cx="3456809" cy="253574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4" name="Picture 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62135" y="2802024"/>
            <a:ext cx="1844268" cy="12241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32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798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27784" y="2060848"/>
            <a:ext cx="37495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Challenge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iner Hand ITC" panose="03070502030502020203" pitchFamily="66" charset="0"/>
              </a:rPr>
              <a:t>and Reflection</a:t>
            </a:r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65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36</cp:revision>
  <dcterms:created xsi:type="dcterms:W3CDTF">2014-08-06T08:19:52Z</dcterms:created>
  <dcterms:modified xsi:type="dcterms:W3CDTF">2014-09-18T13:13:13Z</dcterms:modified>
</cp:coreProperties>
</file>