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0" r:id="rId4"/>
    <p:sldId id="273" r:id="rId5"/>
    <p:sldId id="274" r:id="rId6"/>
    <p:sldId id="277" r:id="rId7"/>
    <p:sldId id="264" r:id="rId8"/>
    <p:sldId id="265" r:id="rId9"/>
    <p:sldId id="278" r:id="rId10"/>
    <p:sldId id="279" r:id="rId11"/>
    <p:sldId id="272" r:id="rId12"/>
    <p:sldId id="266" r:id="rId13"/>
    <p:sldId id="27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16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82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791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99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64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24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4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9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AFC4D-BB7A-4A89-91D5-6FBC61F08018}" type="datetimeFigureOut">
              <a:rPr lang="en-GB" smtClean="0"/>
              <a:t>23/09/2013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A118C-B124-4844-B1E7-B1DB35FF0E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4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gif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Assembly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64970"/>
            <a:ext cx="6400800" cy="1752600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05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corps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7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 descr="\\ukifst01\Users\fjohnson\Assemblies\Anti trafficking\stop the traiffik pht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624736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4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8800" dirty="0" smtClean="0"/>
              <a:t>Reflection</a:t>
            </a:r>
            <a:br>
              <a:rPr lang="en-GB" sz="8800" dirty="0" smtClean="0"/>
            </a:br>
            <a:r>
              <a:rPr lang="en-GB" sz="8800" dirty="0" smtClean="0"/>
              <a:t>Time</a:t>
            </a:r>
            <a:endParaRPr lang="en-GB" sz="8800" dirty="0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28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1814656" y="1052736"/>
            <a:ext cx="5731510" cy="38220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3567" y="5266717"/>
            <a:ext cx="6756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With thanks to the children </a:t>
            </a: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from </a:t>
            </a:r>
            <a:r>
              <a:rPr lang="en-US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Mchinji</a:t>
            </a:r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Malawi</a:t>
            </a:r>
          </a:p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ho helped tell Victor’s story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53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2286000" y="27442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800" dirty="0" smtClean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5777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3508" y="29230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en-GB" sz="6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939160" y="671937"/>
            <a:ext cx="7265680" cy="5272430"/>
            <a:chOff x="317443" y="791302"/>
            <a:chExt cx="7265680" cy="5272430"/>
          </a:xfrm>
        </p:grpSpPr>
        <p:pic>
          <p:nvPicPr>
            <p:cNvPr id="10" name="Picture 2" descr="C:\Documents and Settings\fjohnson\Local Settings\Temp\Temporary Internet Files\Content.IE5\1S0AEYBQ\MM900395714[1]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024" y="2536273"/>
              <a:ext cx="2470859" cy="247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Documents and Settings\fjohnson\Local Settings\Temp\Temporary Internet Files\Content.IE5\1S0AEYBQ\MC900434453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139" y="3627849"/>
              <a:ext cx="2794921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:\Documents and Settings\fjohnson\Local Settings\Temp\Temporary Internet Files\Content.IE5\8BV50P9V\MC900434451[1].wm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43" y="924274"/>
              <a:ext cx="2088232" cy="241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DOCUME~1\fjohnson\LOCALS~1\Temp\Temporary Internet Files\Content.IE5\ONEP83JJ\MC900434455[1].w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884" y="791302"/>
              <a:ext cx="2532239" cy="197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7" descr="C:\Documents and Settings\fjohnson\Local Settings\Temp\Temporary Internet Files\Content.IE5\AIBYNBMI\MC900363610[1]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43" y="3437862"/>
              <a:ext cx="2046557" cy="262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31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226301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 rotWithShape="1">
          <a:blip r:embed="rId5"/>
          <a:srcRect l="42193" t="14610" r="34052" b="27173"/>
          <a:stretch/>
        </p:blipFill>
        <p:spPr bwMode="auto">
          <a:xfrm>
            <a:off x="3419872" y="1268760"/>
            <a:ext cx="1872208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890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287016" y="548680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 rotWithShape="1">
          <a:blip r:embed="rId5"/>
          <a:srcRect l="37796" t="9660" r="12921" b="14001"/>
          <a:stretch/>
        </p:blipFill>
        <p:spPr>
          <a:xfrm>
            <a:off x="2699792" y="1376772"/>
            <a:ext cx="352839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69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265465" y="177491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</a:t>
            </a:r>
            <a:endParaRPr lang="en-US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14"/>
          <p:cNvPicPr/>
          <p:nvPr/>
        </p:nvPicPr>
        <p:blipFill rotWithShape="1">
          <a:blip r:embed="rId5"/>
          <a:srcRect b="26777"/>
          <a:stretch/>
        </p:blipFill>
        <p:spPr>
          <a:xfrm rot="21136310">
            <a:off x="426724" y="481053"/>
            <a:ext cx="4330113" cy="2129672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6"/>
          <a:srcRect l="15283" t="42943" r="29568" b="1497"/>
          <a:stretch/>
        </p:blipFill>
        <p:spPr bwMode="auto">
          <a:xfrm rot="542204">
            <a:off x="-372436" y="2803395"/>
            <a:ext cx="3162300" cy="2390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7"/>
          <a:srcRect t="11580" b="36429"/>
          <a:stretch/>
        </p:blipFill>
        <p:spPr bwMode="auto">
          <a:xfrm rot="830883">
            <a:off x="4788469" y="333232"/>
            <a:ext cx="3062591" cy="2289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>
          <a:blip r:embed="rId8"/>
          <a:stretch>
            <a:fillRect/>
          </a:stretch>
        </p:blipFill>
        <p:spPr>
          <a:xfrm rot="20752181">
            <a:off x="5409123" y="2978283"/>
            <a:ext cx="3599624" cy="2553304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9"/>
          <a:srcRect l="1993" t="22141" r="3488" b="7954"/>
          <a:stretch/>
        </p:blipFill>
        <p:spPr bwMode="auto">
          <a:xfrm>
            <a:off x="2483768" y="2620678"/>
            <a:ext cx="3381550" cy="202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25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203403" y="231704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1900551" y="1560501"/>
            <a:ext cx="4953987" cy="33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/>
              <a:t>Love your neighbour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3431502"/>
            <a:ext cx="5288632" cy="622920"/>
          </a:xfrm>
        </p:spPr>
        <p:txBody>
          <a:bodyPr/>
          <a:lstStyle/>
          <a:p>
            <a:r>
              <a:rPr lang="en-GB" dirty="0" smtClean="0"/>
              <a:t>Matthew 19:19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6767466" y="5644535"/>
            <a:ext cx="2376534" cy="1213465"/>
            <a:chOff x="6786176" y="5749968"/>
            <a:chExt cx="2376534" cy="12134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17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 rotWithShape="1">
          <a:blip r:embed="rId5"/>
          <a:srcRect l="26578" t="8632" r="24917" b="2382"/>
          <a:stretch/>
        </p:blipFill>
        <p:spPr bwMode="auto">
          <a:xfrm>
            <a:off x="2699792" y="692696"/>
            <a:ext cx="3600400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4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43508" y="154292"/>
            <a:ext cx="8856984" cy="6011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6786176" y="5749968"/>
            <a:ext cx="2376534" cy="1213465"/>
            <a:chOff x="6786176" y="5749968"/>
            <a:chExt cx="2376534" cy="1213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76" y="5749968"/>
              <a:ext cx="882939" cy="1052736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214" y="5749968"/>
              <a:ext cx="1623496" cy="121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627784" y="764704"/>
            <a:ext cx="3456384" cy="49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27</Words>
  <Application>Microsoft Office PowerPoint</Application>
  <PresentationFormat>On-screen Show (4:3)</PresentationFormat>
  <Paragraphs>29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Welcome to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 your neighbour</vt:lpstr>
      <vt:lpstr>PowerPoint Presentation</vt:lpstr>
      <vt:lpstr>PowerPoint Presentation</vt:lpstr>
      <vt:lpstr>corps</vt:lpstr>
      <vt:lpstr>PowerPoint Presentation</vt:lpstr>
      <vt:lpstr>Reflection Time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47</cp:revision>
  <dcterms:created xsi:type="dcterms:W3CDTF">2013-09-18T10:18:31Z</dcterms:created>
  <dcterms:modified xsi:type="dcterms:W3CDTF">2013-09-23T12:57:21Z</dcterms:modified>
</cp:coreProperties>
</file>