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6A9D2-B44E-41B3-A925-806F42B48901}" type="datetimeFigureOut">
              <a:rPr lang="en-GB" smtClean="0"/>
              <a:t>09/02/2016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2EB4B-5A24-4434-BCD6-BF433A5F17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080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6A9D2-B44E-41B3-A925-806F42B48901}" type="datetimeFigureOut">
              <a:rPr lang="en-GB" smtClean="0"/>
              <a:t>09/02/2016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2EB4B-5A24-4434-BCD6-BF433A5F17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919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6A9D2-B44E-41B3-A925-806F42B48901}" type="datetimeFigureOut">
              <a:rPr lang="en-GB" smtClean="0"/>
              <a:t>09/02/2016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2EB4B-5A24-4434-BCD6-BF433A5F17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54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6A9D2-B44E-41B3-A925-806F42B48901}" type="datetimeFigureOut">
              <a:rPr lang="en-GB" smtClean="0"/>
              <a:t>09/02/2016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2EB4B-5A24-4434-BCD6-BF433A5F17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59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6A9D2-B44E-41B3-A925-806F42B48901}" type="datetimeFigureOut">
              <a:rPr lang="en-GB" smtClean="0"/>
              <a:t>09/02/2016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2EB4B-5A24-4434-BCD6-BF433A5F17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712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6A9D2-B44E-41B3-A925-806F42B48901}" type="datetimeFigureOut">
              <a:rPr lang="en-GB" smtClean="0"/>
              <a:t>09/02/2016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2EB4B-5A24-4434-BCD6-BF433A5F17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829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6A9D2-B44E-41B3-A925-806F42B48901}" type="datetimeFigureOut">
              <a:rPr lang="en-GB" smtClean="0"/>
              <a:t>09/02/2016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2EB4B-5A24-4434-BCD6-BF433A5F17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110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6A9D2-B44E-41B3-A925-806F42B48901}" type="datetimeFigureOut">
              <a:rPr lang="en-GB" smtClean="0"/>
              <a:t>09/02/2016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2EB4B-5A24-4434-BCD6-BF433A5F17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723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6A9D2-B44E-41B3-A925-806F42B48901}" type="datetimeFigureOut">
              <a:rPr lang="en-GB" smtClean="0"/>
              <a:t>09/02/2016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2EB4B-5A24-4434-BCD6-BF433A5F17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157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6A9D2-B44E-41B3-A925-806F42B48901}" type="datetimeFigureOut">
              <a:rPr lang="en-GB" smtClean="0"/>
              <a:t>09/02/2016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2EB4B-5A24-4434-BCD6-BF433A5F17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383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6A9D2-B44E-41B3-A925-806F42B48901}" type="datetimeFigureOut">
              <a:rPr lang="en-GB" smtClean="0"/>
              <a:t>09/02/2016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2EB4B-5A24-4434-BCD6-BF433A5F17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417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6A9D2-B44E-41B3-A925-806F42B48901}" type="datetimeFigureOut">
              <a:rPr lang="en-GB" smtClean="0"/>
              <a:t>09/02/2016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2EB4B-5A24-4434-BCD6-BF433A5F17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363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325" y="5732463"/>
            <a:ext cx="912813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829550" y="5784850"/>
            <a:ext cx="1638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Trebuchet MS" pitchFamily="34" charset="0"/>
              </a:rPr>
              <a:t>Schools and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Trebuchet MS" pitchFamily="34" charset="0"/>
              </a:rPr>
              <a:t>Colleges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Trebuchet MS" pitchFamily="34" charset="0"/>
              </a:rPr>
              <a:t>Unit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88224" y="3068960"/>
            <a:ext cx="2340768" cy="2123658"/>
          </a:xfrm>
          <a:prstGeom prst="rect">
            <a:avLst/>
          </a:prstGeom>
          <a:solidFill>
            <a:srgbClr val="FFC000">
              <a:alpha val="70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Happy Mother’s Day</a:t>
            </a:r>
            <a:endParaRPr lang="en-GB" sz="4400" dirty="0">
              <a:ln>
                <a:solidFill>
                  <a:srgbClr val="0070C0"/>
                </a:solidFill>
              </a:ln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59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691" y="5733256"/>
            <a:ext cx="912813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29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691" y="5733256"/>
            <a:ext cx="912813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773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691" y="5733256"/>
            <a:ext cx="912813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168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691" y="5733256"/>
            <a:ext cx="912813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60232" y="188640"/>
            <a:ext cx="2340768" cy="3477875"/>
          </a:xfrm>
          <a:prstGeom prst="rect">
            <a:avLst/>
          </a:prstGeom>
          <a:solidFill>
            <a:srgbClr val="FFC000">
              <a:alpha val="70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What can we do to show we care?</a:t>
            </a:r>
            <a:endParaRPr lang="en-GB" sz="4400" dirty="0">
              <a:ln>
                <a:solidFill>
                  <a:srgbClr val="0070C0"/>
                </a:solidFill>
              </a:ln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69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691" y="5733256"/>
            <a:ext cx="912813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83545" y="3651414"/>
            <a:ext cx="4968552" cy="1446550"/>
          </a:xfrm>
          <a:prstGeom prst="rect">
            <a:avLst/>
          </a:prstGeom>
          <a:solidFill>
            <a:srgbClr val="FFC000">
              <a:alpha val="70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‘Honour your father and mother’</a:t>
            </a:r>
            <a:endParaRPr lang="en-GB" sz="4400" dirty="0">
              <a:ln>
                <a:solidFill>
                  <a:srgbClr val="0070C0"/>
                </a:solidFill>
              </a:ln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11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052735"/>
            <a:ext cx="5877697" cy="55287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733256"/>
            <a:ext cx="912813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6432" y="211353"/>
            <a:ext cx="8564176" cy="769441"/>
          </a:xfrm>
          <a:prstGeom prst="rect">
            <a:avLst/>
          </a:prstGeom>
          <a:solidFill>
            <a:srgbClr val="FFC000">
              <a:alpha val="70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4400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What can we do to show we care</a:t>
            </a:r>
            <a:r>
              <a:rPr lang="en-GB" sz="4400" dirty="0" smtClean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?</a:t>
            </a:r>
            <a:endParaRPr lang="en-GB" sz="4400" dirty="0">
              <a:ln>
                <a:solidFill>
                  <a:srgbClr val="0070C0"/>
                </a:solidFill>
              </a:ln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829550" y="5784850"/>
            <a:ext cx="1638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Trebuchet MS" pitchFamily="34" charset="0"/>
              </a:rPr>
              <a:t>Schools and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Trebuchet MS" pitchFamily="34" charset="0"/>
              </a:rPr>
              <a:t>Colleges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Trebuchet MS" pitchFamily="34" charset="0"/>
              </a:rPr>
              <a:t>Unit</a:t>
            </a:r>
          </a:p>
        </p:txBody>
      </p:sp>
    </p:spTree>
    <p:extLst>
      <p:ext uri="{BB962C8B-B14F-4D97-AF65-F5344CB8AC3E}">
        <p14:creationId xmlns:p14="http://schemas.microsoft.com/office/powerpoint/2010/main" val="3159347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36</Words>
  <Application>Microsoft Office PowerPoint</Application>
  <PresentationFormat>On-screen Show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Salvation Army</dc:creator>
  <cp:lastModifiedBy>The Salvation Army</cp:lastModifiedBy>
  <cp:revision>11</cp:revision>
  <dcterms:created xsi:type="dcterms:W3CDTF">2016-01-11T14:40:16Z</dcterms:created>
  <dcterms:modified xsi:type="dcterms:W3CDTF">2016-02-09T12:03:21Z</dcterms:modified>
</cp:coreProperties>
</file>