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7" r:id="rId4"/>
    <p:sldId id="261" r:id="rId5"/>
    <p:sldId id="260" r:id="rId6"/>
    <p:sldId id="264" r:id="rId7"/>
    <p:sldId id="262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20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B62755C-6113-4999-A3A4-20840AA96B61}" type="datetimeFigureOut">
              <a:rPr lang="en-GB"/>
              <a:pPr>
                <a:defRPr/>
              </a:pPr>
              <a:t>13/01/2020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A312A82-869E-4454-9736-BDF2C571FE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219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32A2BE-D201-4B61-863A-48DACD576AE4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E70B22-E94B-4D4C-856E-B223895DC51F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3A2D9-28C4-44AA-86EA-9A13F32B6E2B}" type="datetimeFigureOut">
              <a:rPr lang="en-GB"/>
              <a:pPr>
                <a:defRPr/>
              </a:pPr>
              <a:t>13/01/2020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C93E2-7005-4907-ACD4-6A2CFED235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081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FECF3-33F7-40DA-AEA2-53DEBC956348}" type="datetimeFigureOut">
              <a:rPr lang="en-GB"/>
              <a:pPr>
                <a:defRPr/>
              </a:pPr>
              <a:t>13/01/2020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2493A-14D8-4BBA-B2A9-1D752400C8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648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E6D20-0CD2-4D6C-B9CA-5475D6483541}" type="datetimeFigureOut">
              <a:rPr lang="en-GB"/>
              <a:pPr>
                <a:defRPr/>
              </a:pPr>
              <a:t>13/01/2020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16FA8-7322-4CEB-8325-39D45F7C9F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441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A16BE-7F37-40CD-9B8B-6E177223A33C}" type="datetimeFigureOut">
              <a:rPr lang="en-GB"/>
              <a:pPr>
                <a:defRPr/>
              </a:pPr>
              <a:t>13/01/2020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53C60-D0A6-4F73-8240-5FC7012675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60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33A92-1619-4CAE-8BDA-6B132813B674}" type="datetimeFigureOut">
              <a:rPr lang="en-GB"/>
              <a:pPr>
                <a:defRPr/>
              </a:pPr>
              <a:t>13/01/2020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ED786-B779-48EC-AC67-D7CD75A106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934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C7A96-019E-4E5B-9D6D-2ADCAD76364A}" type="datetimeFigureOut">
              <a:rPr lang="en-GB"/>
              <a:pPr>
                <a:defRPr/>
              </a:pPr>
              <a:t>13/01/2020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33B12-C769-4BD7-9FBC-B1E6D605EF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952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68136-C446-4161-A9D0-9B9FAD3D9BA6}" type="datetimeFigureOut">
              <a:rPr lang="en-GB"/>
              <a:pPr>
                <a:defRPr/>
              </a:pPr>
              <a:t>13/01/2020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02CF4-5575-470B-A598-5012C7A88C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6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2DB51-A8C8-4C3D-B2C4-C0C674D45C70}" type="datetimeFigureOut">
              <a:rPr lang="en-GB"/>
              <a:pPr>
                <a:defRPr/>
              </a:pPr>
              <a:t>13/01/2020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CD61F-6C83-42CF-8230-34DC3C44AC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5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47362-13E7-426C-AC4D-3B8FA1B1B222}" type="datetimeFigureOut">
              <a:rPr lang="en-GB"/>
              <a:pPr>
                <a:defRPr/>
              </a:pPr>
              <a:t>13/01/2020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2D17B-43BC-44EB-965C-E9CA1188C9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906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9737F-2435-4557-A91C-2696E32010DE}" type="datetimeFigureOut">
              <a:rPr lang="en-GB"/>
              <a:pPr>
                <a:defRPr/>
              </a:pPr>
              <a:t>13/01/2020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9A68E-339C-41F1-92DD-10277F804D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00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12FA3-BB2F-46BE-8D90-088A7F0934A1}" type="datetimeFigureOut">
              <a:rPr lang="en-GB"/>
              <a:pPr>
                <a:defRPr/>
              </a:pPr>
              <a:t>13/01/2020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42E1-E028-4FC3-A76D-14FE5DE737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78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CC4DFA-46C2-4C8D-94CC-0A5D85166C9E}" type="datetimeFigureOut">
              <a:rPr lang="en-GB"/>
              <a:pPr>
                <a:defRPr/>
              </a:pPr>
              <a:t>13/01/2020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7B1DD1-3160-4226-B179-16FD2E92D4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0" Type="http://schemas.openxmlformats.org/officeDocument/2006/relationships/image" Target="../media/image10.jpeg"/><Relationship Id="rId4" Type="http://schemas.openxmlformats.org/officeDocument/2006/relationships/image" Target="../media/image4.jp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/>
          </a:p>
        </p:txBody>
      </p:sp>
      <p:pic>
        <p:nvPicPr>
          <p:cNvPr id="2052" name="Picture 6" descr="C:\Users\Fjohnson\AppData\Local\Microsoft\Windows\Temporary Internet Files\Content.IE5\V3LI1URC\nice-flowers-1328003706SjP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913"/>
            <a:ext cx="9136063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7788275" y="5845175"/>
            <a:ext cx="1638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Trebuchet MS" pitchFamily="34" charset="0"/>
              </a:rPr>
              <a:t>Schools 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Trebuchet MS" pitchFamily="34" charset="0"/>
              </a:rPr>
              <a:t>Colleges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Trebuchet MS" pitchFamily="34" charset="0"/>
              </a:rPr>
              <a:t>Unit</a:t>
            </a:r>
          </a:p>
        </p:txBody>
      </p:sp>
      <p:pic>
        <p:nvPicPr>
          <p:cNvPr id="2054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5886450"/>
            <a:ext cx="78581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43808" y="1041269"/>
            <a:ext cx="3240360" cy="45089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7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Kristen ITC" panose="03050502040202030202" pitchFamily="66" charset="0"/>
                <a:cs typeface="+mn-cs"/>
              </a:rPr>
              <a:t>?</a:t>
            </a:r>
            <a:endParaRPr lang="en-US" sz="28700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Kristen ITC" panose="03050502040202030202" pitchFamily="66" charset="0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07456" y="1890644"/>
            <a:ext cx="6120680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Kristen ITC" panose="03050502040202030202" pitchFamily="66" charset="0"/>
                <a:cs typeface="+mn-cs"/>
              </a:rPr>
              <a:t>Mother’s Day</a:t>
            </a:r>
            <a:endParaRPr lang="en-US" sz="8800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Kristen ITC" panose="03050502040202030202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/>
          </a:p>
        </p:txBody>
      </p:sp>
      <p:pic>
        <p:nvPicPr>
          <p:cNvPr id="3076" name="Picture 6" descr="C:\Users\Fjohnson\AppData\Local\Microsoft\Windows\Temporary Internet Files\Content.IE5\V3LI1URC\nice-flowers-1328003706SjP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913"/>
            <a:ext cx="9136063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6113463" y="-6350"/>
            <a:ext cx="2808287" cy="23876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3294063" y="0"/>
            <a:ext cx="2808287" cy="238760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2909888" y="2205038"/>
            <a:ext cx="2808287" cy="23876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468313" y="0"/>
            <a:ext cx="2808287" cy="23876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60" t="-20547" r="560" b="-22006"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107950" y="2209800"/>
            <a:ext cx="2808288" cy="238760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7856" b="-17390"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6113463" y="17463"/>
            <a:ext cx="2808287" cy="2387600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2916238" y="2209800"/>
            <a:ext cx="2808287" cy="2387600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5724525" y="2209800"/>
            <a:ext cx="2808288" cy="2387600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367" t="-8654" r="-3947" b="-8188"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3435350" y="4425950"/>
            <a:ext cx="2808288" cy="2387600"/>
          </a:xfrm>
          <a:prstGeom prst="round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6218238" y="4425950"/>
            <a:ext cx="2808287" cy="2387600"/>
          </a:xfrm>
          <a:prstGeom prst="round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647700" y="4395788"/>
            <a:ext cx="2808288" cy="23876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627063" y="4395788"/>
            <a:ext cx="2808287" cy="2387600"/>
          </a:xfrm>
          <a:prstGeom prst="round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/>
          </a:p>
        </p:txBody>
      </p:sp>
      <p:pic>
        <p:nvPicPr>
          <p:cNvPr id="4100" name="Picture 6" descr="C:\Users\Fjohnson\AppData\Local\Microsoft\Windows\Temporary Internet Files\Content.IE5\V3LI1URC\nice-flowers-1328003706SjP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913"/>
            <a:ext cx="9136063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45175"/>
            <a:ext cx="785812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841375" y="908050"/>
            <a:ext cx="7446963" cy="5153025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557739" y="116632"/>
            <a:ext cx="61334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Kristen ITC" panose="03050502040202030202" pitchFamily="66" charset="0"/>
                <a:cs typeface="+mn-cs"/>
              </a:rPr>
              <a:t>What could it be?</a:t>
            </a:r>
            <a:endParaRPr lang="en-US" sz="5400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Kristen ITC" panose="03050502040202030202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/>
          </a:p>
        </p:txBody>
      </p:sp>
      <p:pic>
        <p:nvPicPr>
          <p:cNvPr id="5124" name="Picture 6" descr="C:\Users\Fjohnson\AppData\Local\Microsoft\Windows\Temporary Internet Files\Content.IE5\V3LI1URC\nice-flowers-1328003706SjP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913"/>
            <a:ext cx="9136063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45175"/>
            <a:ext cx="785812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841375" y="908050"/>
            <a:ext cx="7446963" cy="5153025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74074" y="116632"/>
            <a:ext cx="856895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Kristen ITC" panose="03050502040202030202" pitchFamily="66" charset="0"/>
                <a:cs typeface="+mn-cs"/>
              </a:rPr>
              <a:t>What else could we give?</a:t>
            </a:r>
            <a:endParaRPr lang="en-US" sz="5400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Kristen ITC" panose="03050502040202030202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/>
          </a:p>
        </p:txBody>
      </p:sp>
      <p:pic>
        <p:nvPicPr>
          <p:cNvPr id="6148" name="Picture 6" descr="C:\Users\Fjohnson\AppData\Local\Microsoft\Windows\Temporary Internet Files\Content.IE5\V3LI1URC\nice-flowers-1328003706SjP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913"/>
            <a:ext cx="9136063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45175"/>
            <a:ext cx="785812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88555" y="643592"/>
            <a:ext cx="6120680" cy="5509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Kristen ITC" panose="03050502040202030202" pitchFamily="66" charset="0"/>
                <a:cs typeface="+mn-cs"/>
              </a:rPr>
              <a:t>Honour your Mother and Father</a:t>
            </a:r>
            <a:endParaRPr lang="en-US" sz="8800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Kristen ITC" panose="03050502040202030202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/>
          </a:p>
        </p:txBody>
      </p:sp>
      <p:pic>
        <p:nvPicPr>
          <p:cNvPr id="7172" name="Picture 6" descr="C:\Users\Fjohnson\AppData\Local\Microsoft\Windows\Temporary Internet Files\Content.IE5\V3LI1URC\nice-flowers-1328003706SjP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913"/>
            <a:ext cx="9136063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45175"/>
            <a:ext cx="785812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43608" y="634041"/>
            <a:ext cx="7259909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Kristen ITC" panose="03050502040202030202" pitchFamily="66" charset="0"/>
                <a:cs typeface="+mn-cs"/>
              </a:rPr>
              <a:t>Challenge and Reflection</a:t>
            </a:r>
            <a:endParaRPr lang="en-US" sz="8000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Kristen ITC" panose="03050502040202030202" pitchFamily="66" charset="0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484438" y="3132138"/>
            <a:ext cx="3743325" cy="331152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2484438" y="3160713"/>
            <a:ext cx="3743325" cy="3311525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/>
          </a:p>
        </p:txBody>
      </p:sp>
      <p:pic>
        <p:nvPicPr>
          <p:cNvPr id="8196" name="Picture 6" descr="C:\Users\Fjohnson\AppData\Local\Microsoft\Windows\Temporary Internet Files\Content.IE5\V3LI1URC\nice-flowers-1328003706SjP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913"/>
            <a:ext cx="9136063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45175"/>
            <a:ext cx="785812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9512" y="634041"/>
            <a:ext cx="8784976" cy="51398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Kristen ITC" panose="03050502040202030202" pitchFamily="66" charset="0"/>
                <a:cs typeface="+mn-cs"/>
              </a:rPr>
              <a:t>Happy Mother’s Day to you,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Kristen ITC" panose="03050502040202030202" pitchFamily="66" charset="0"/>
                <a:cs typeface="+mn-cs"/>
              </a:rPr>
              <a:t>Happy Mother’s Day to you!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Kristen ITC" panose="03050502040202030202" pitchFamily="66" charset="0"/>
                <a:cs typeface="+mn-cs"/>
              </a:rPr>
              <a:t> Thank you for…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Kristen ITC" panose="03050502040202030202" pitchFamily="66" charset="0"/>
                <a:cs typeface="+mn-cs"/>
              </a:rPr>
              <a:t>Happy Mother’s Day to you!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Kristen ITC" panose="03050502040202030202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51</Words>
  <Application>Microsoft Office PowerPoint</Application>
  <PresentationFormat>On-screen Show (4:3)</PresentationFormat>
  <Paragraphs>15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Arial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Salvation Army</dc:creator>
  <cp:lastModifiedBy>The Salvation Army</cp:lastModifiedBy>
  <cp:revision>15</cp:revision>
  <dcterms:created xsi:type="dcterms:W3CDTF">2015-01-30T08:54:20Z</dcterms:created>
  <dcterms:modified xsi:type="dcterms:W3CDTF">2020-01-13T11:58:40Z</dcterms:modified>
</cp:coreProperties>
</file>