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DA5EA-6B1A-4FC0-BFC9-CAAEA44730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049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00458-9E1E-4F6E-BAFA-48A70BAB86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933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E561A-0DB3-4C0D-A936-E6A9B33C9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386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5AF11-4AF0-4D7D-AC3F-61365913A0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365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2115C-1F14-492A-B119-725D28CF18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776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D12E4-7018-49F5-BDDC-3A4FE5C488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832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9AA40-2A81-4745-8F6A-ACEBCB9C11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813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C36F5-8895-4795-A4C6-6D0348B4CE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616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6953D-CEA1-422F-8F03-736727A4CA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37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08676-4B75-46B1-B9BD-681985DE19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8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0F976-A72A-40B2-9E73-4350904EE9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020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C92356-DD11-4913-BB4D-00FA9D89A89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08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defaultuser</dc:creator>
  <cp:lastModifiedBy>The Salvation Army</cp:lastModifiedBy>
  <cp:revision>3</cp:revision>
  <dcterms:created xsi:type="dcterms:W3CDTF">2008-03-10T09:55:37Z</dcterms:created>
  <dcterms:modified xsi:type="dcterms:W3CDTF">2018-01-22T15:39:47Z</dcterms:modified>
</cp:coreProperties>
</file>