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1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4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44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28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92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85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20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16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60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3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5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47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00000">
              <a:schemeClr val="accent6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C203-A185-4C8C-976A-F5C7DB2C8C08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F05DC-67E8-4D3A-A70C-7CD5F70C9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73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/>
              <a:t>Harvest</a:t>
            </a: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FF0000"/>
                </a:solidFill>
              </a:rPr>
              <a:t>Welcome!</a:t>
            </a:r>
            <a:endParaRPr lang="en-GB" sz="6600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7424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84 -0.48241 C 0.19011 -0.48241 0.3599 -0.32246 0.3599 -0.12523 C 0.3599 0.07153 0.19011 0.23148 -0.0184 0.23148 C -0.22673 0.23148 -0.39618 0.07153 -0.39618 -0.12523 C -0.39618 -0.32246 -0.22673 -0.48241 -0.0184 -0.48241 Z " pathEditMode="relative" rAng="0" ptsTypes="fffff">
                                      <p:cBhvr>
                                        <p:cTn id="6" dur="5000" spd="-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Pass it on….</a:t>
            </a:r>
            <a:endParaRPr lang="en-GB" sz="8000" dirty="0"/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6" t="28077" r="50000" b="50000"/>
          <a:stretch/>
        </p:blipFill>
        <p:spPr>
          <a:xfrm>
            <a:off x="2411760" y="4005064"/>
            <a:ext cx="4030133" cy="122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3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97" y="3997368"/>
            <a:ext cx="6400800" cy="175260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chemeClr val="tx1"/>
                </a:solidFill>
              </a:rPr>
              <a:t>Pass on a good mood!</a:t>
            </a:r>
            <a:endParaRPr lang="en-GB" sz="60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0" name="Picture 2" descr="C:\Documents and Settings\fjohnson\Local Settings\Temp\Temporary Internet Files\Content.IE5\1DT4781X\MC9004231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754" y="1988840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Documents and Settings\fjohnson\Local Settings\Temp\Temporary Internet Files\Content.IE5\1DT4781X\MC9004231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754" y="1988840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fjohnson\Local Settings\Temp\Temporary Internet Files\Content.IE5\1DT4781X\MC9004231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754" y="2021497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fjohnson\Local Settings\Temp\Temporary Internet Files\Content.IE5\1DT4781X\MC9004231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754" y="2027447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Documents and Settings\fjohnson\Local Settings\Temp\Temporary Internet Files\Content.IE5\1DT4781X\MC9004231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303" y="1988840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fjohnson\Local Settings\Temp\Temporary Internet Files\Content.IE5\1DT4781X\MC9004231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270" y="1988840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43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2441 0.0597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-0.28351 0.0548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.17326 -0.176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-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18594 -0.1710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-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00746 -0.2761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1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5400" dirty="0" smtClean="0">
                <a:solidFill>
                  <a:schemeClr val="tx1"/>
                </a:solidFill>
              </a:rPr>
              <a:t>Pass on our thanks</a:t>
            </a:r>
          </a:p>
          <a:p>
            <a:r>
              <a:rPr lang="en-GB" sz="5400" dirty="0">
                <a:solidFill>
                  <a:schemeClr val="tx1"/>
                </a:solidFill>
              </a:rPr>
              <a:t>f</a:t>
            </a:r>
            <a:r>
              <a:rPr lang="en-GB" sz="5400" dirty="0" smtClean="0">
                <a:solidFill>
                  <a:schemeClr val="tx1"/>
                </a:solidFill>
              </a:rPr>
              <a:t>or food</a:t>
            </a:r>
            <a:endParaRPr lang="en-GB" sz="54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7" name="Picture 5" descr="C:\Documents and Settings\fjohnson\Local Settings\Temp\Temporary Internet Files\Content.IE5\349EXXSA\MC900432485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00808"/>
            <a:ext cx="3471007" cy="206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03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132856"/>
            <a:ext cx="5991550" cy="309634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God will make you </a:t>
            </a:r>
            <a:r>
              <a:rPr lang="en-GB" dirty="0" smtClean="0">
                <a:solidFill>
                  <a:schemeClr val="tx1"/>
                </a:solidFill>
              </a:rPr>
              <a:t>richer </a:t>
            </a:r>
            <a:r>
              <a:rPr lang="en-GB" dirty="0">
                <a:solidFill>
                  <a:schemeClr val="tx1"/>
                </a:solidFill>
              </a:rPr>
              <a:t>in every way so that you can always give freely. And your giving through 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will cause many to give thanks to God.</a:t>
            </a:r>
            <a:endParaRPr lang="en-GB" b="1" dirty="0" smtClean="0">
              <a:solidFill>
                <a:schemeClr val="tx1"/>
              </a:solidFill>
              <a:effectLst/>
            </a:endParaRPr>
          </a:p>
          <a:p>
            <a:pPr algn="r"/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2 Corinthians 9:11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lang="en-GB" sz="2400" dirty="0">
              <a:ea typeface="Calibri"/>
              <a:cs typeface="Times New Roman"/>
            </a:endParaRPr>
          </a:p>
          <a:p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0243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132856"/>
            <a:ext cx="5991550" cy="3096344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chemeClr val="tx1"/>
                </a:solidFill>
                <a:effectLst/>
              </a:rPr>
              <a:t>You will be enriched in every way so that you can be generous on every occasion, and through us your generosity will result in thanksgiving to God.</a:t>
            </a:r>
          </a:p>
          <a:p>
            <a:endParaRPr lang="en-GB" b="1" dirty="0" smtClean="0">
              <a:solidFill>
                <a:schemeClr val="tx1"/>
              </a:solidFill>
              <a:effectLst/>
            </a:endParaRPr>
          </a:p>
          <a:p>
            <a:pPr algn="r"/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2 Corinthians 9:11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lang="en-GB" sz="2400" dirty="0">
              <a:ea typeface="Calibri"/>
              <a:cs typeface="Times New Roman"/>
            </a:endParaRPr>
          </a:p>
          <a:p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69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Corps photos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80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3024336"/>
          </a:xfrm>
        </p:spPr>
        <p:txBody>
          <a:bodyPr>
            <a:normAutofit/>
          </a:bodyPr>
          <a:lstStyle/>
          <a:p>
            <a:r>
              <a:rPr lang="en-GB" sz="8800" dirty="0" smtClean="0"/>
              <a:t>Reflection</a:t>
            </a:r>
            <a:br>
              <a:rPr lang="en-GB" sz="8800" dirty="0" smtClean="0"/>
            </a:br>
            <a:r>
              <a:rPr lang="en-GB" sz="8800" dirty="0" smtClean="0"/>
              <a:t>time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1337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971600" y="1036743"/>
            <a:ext cx="7129563" cy="5057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/>
              <a:t>Harvest</a:t>
            </a: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FF0000"/>
                </a:solidFill>
              </a:rPr>
              <a:t>Thank you!</a:t>
            </a:r>
            <a:endParaRPr lang="en-GB" sz="6600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786176" y="5749968"/>
            <a:ext cx="2376534" cy="1213465"/>
            <a:chOff x="6786176" y="5749968"/>
            <a:chExt cx="2376534" cy="12134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6176" y="5749968"/>
              <a:ext cx="882939" cy="1052736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214" y="5749968"/>
              <a:ext cx="1623496" cy="121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7359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84 -0.48241 C 0.19011 -0.48241 0.3599 -0.32246 0.3599 -0.12523 C 0.3599 0.07153 0.19011 0.23148 -0.0184 0.23148 C -0.22673 0.23148 -0.39618 0.07153 -0.39618 -0.12523 C -0.39618 -0.32246 -0.22673 -0.48241 -0.0184 -0.48241 Z " pathEditMode="relative" rAng="0" ptsTypes="fffff">
                                      <p:cBhvr>
                                        <p:cTn id="6" dur="5000" spd="-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90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Harvest</vt:lpstr>
      <vt:lpstr>Pass it on….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Reflection time</vt:lpstr>
      <vt:lpstr>Harvest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21</cp:revision>
  <dcterms:created xsi:type="dcterms:W3CDTF">2013-09-10T11:07:46Z</dcterms:created>
  <dcterms:modified xsi:type="dcterms:W3CDTF">2013-09-18T10:01:35Z</dcterms:modified>
</cp:coreProperties>
</file>