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7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84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1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9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0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9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2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8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1086-F0FF-499C-883C-AB6C4C7E1C41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61E8-BA30-4A4C-8C6D-86107EB48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HKINGS~1\AppData\Local\Temp\notesB68721\CS2018_PP-Slide-4x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9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HKINGS~1\AppData\Local\Temp\notesB68721\CS2018_PP-Slide-4x3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42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HKINGS~1\AppData\Local\Temp\notesB68721\CS2018_PP-Slide-4x3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628800"/>
            <a:ext cx="77048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Every corps is encouraged to take up a collection on Candidates Sunday to support the Candidates and Cadets Fund. Since April 2017, £23,216.38 has been received for the </a:t>
            </a:r>
            <a:r>
              <a:rPr lang="en-GB" sz="2400" dirty="0" smtClean="0">
                <a:latin typeface="Trebuchet MS" panose="020B0603020202020204" pitchFamily="34" charset="0"/>
              </a:rPr>
              <a:t>fund </a:t>
            </a:r>
            <a:r>
              <a:rPr lang="en-GB" sz="2400" dirty="0">
                <a:latin typeface="Trebuchet MS" panose="020B0603020202020204" pitchFamily="34" charset="0"/>
              </a:rPr>
              <a:t>and five families and two individuals have received financial support.</a:t>
            </a:r>
          </a:p>
          <a:p>
            <a:r>
              <a:rPr lang="en-GB" sz="2400" dirty="0" smtClean="0">
                <a:latin typeface="Trebuchet MS" panose="020B0603020202020204" pitchFamily="34" charset="0"/>
              </a:rPr>
              <a:t/>
            </a:r>
            <a:br>
              <a:rPr lang="en-GB" sz="2400" dirty="0" smtClean="0">
                <a:latin typeface="Trebuchet MS" panose="020B0603020202020204" pitchFamily="34" charset="0"/>
              </a:rPr>
            </a:br>
            <a:r>
              <a:rPr lang="en-GB" sz="2400" dirty="0" smtClean="0">
                <a:latin typeface="Trebuchet MS" panose="020B0603020202020204" pitchFamily="34" charset="0"/>
              </a:rPr>
              <a:t>This </a:t>
            </a:r>
            <a:r>
              <a:rPr lang="en-GB" sz="2400" dirty="0">
                <a:latin typeface="Trebuchet MS" panose="020B0603020202020204" pitchFamily="34" charset="0"/>
              </a:rPr>
              <a:t>was given to provide support with general living expenses and the occasional one-off expense such as long distance travel for compassionate reasons</a:t>
            </a:r>
          </a:p>
          <a:p>
            <a:r>
              <a:rPr lang="en-GB" sz="2400" dirty="0" smtClean="0">
                <a:latin typeface="Trebuchet MS" panose="020B0603020202020204" pitchFamily="34" charset="0"/>
              </a:rPr>
              <a:t/>
            </a:r>
            <a:br>
              <a:rPr lang="en-GB" sz="2400" dirty="0" smtClean="0">
                <a:latin typeface="Trebuchet MS" panose="020B0603020202020204" pitchFamily="34" charset="0"/>
              </a:rPr>
            </a:br>
            <a:r>
              <a:rPr lang="en-GB" sz="2400" dirty="0" smtClean="0">
                <a:latin typeface="Trebuchet MS" panose="020B0603020202020204" pitchFamily="34" charset="0"/>
              </a:rPr>
              <a:t>Thank </a:t>
            </a:r>
            <a:r>
              <a:rPr lang="en-GB" sz="2400" dirty="0">
                <a:latin typeface="Trebuchet MS" panose="020B0603020202020204" pitchFamily="34" charset="0"/>
              </a:rPr>
              <a:t>you for your giving.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3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The Salvation Army</cp:lastModifiedBy>
  <cp:revision>3</cp:revision>
  <dcterms:created xsi:type="dcterms:W3CDTF">2018-03-05T11:12:32Z</dcterms:created>
  <dcterms:modified xsi:type="dcterms:W3CDTF">2018-03-06T12:30:31Z</dcterms:modified>
</cp:coreProperties>
</file>