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26CA-0A35-4BFF-A213-68C2B6351512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41FA-7AF4-4E19-AA01-15BB62AE4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7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8D82-7FCD-4DFF-B2A1-0425973287A8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023A-2A35-4985-9288-807AFDF2E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A338-BF6B-460F-9243-F7005045C6E1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F199-CCE8-48FD-83E7-2565DC15BA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94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3B5D-956B-4B40-B1F9-E184D7BF118B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F390-67C0-4483-A6D8-C8EECA05A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0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EA76-00CC-45D7-8B58-699EA6B7B47D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76EF-54B4-4753-842C-BC24145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820D-C997-4D50-AAEA-4AE9B11CDEA2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B357-5E84-4E70-A69A-5B316F3DF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1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3312-F69A-4A38-93BB-863C7733ACD6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88B9-D95E-4E88-B25B-C1D08FB19B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5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28F7-46E4-4965-93F4-5B9B8258AA90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E758-4ADA-4CD1-B079-6DCF3AEBB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5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E451-C628-4949-B45E-98D742C8FAF9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C418-0244-4E37-8F0E-882DD47EB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0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CA8C-907C-48B7-84A1-F980F8D1B67C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D01A-2AB3-4F99-9240-BEF371414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53B5-15A4-4AC4-8B16-67DF9EA7F1B0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1448-BD66-4CEE-9D22-FF588D18F1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8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07990-814B-443E-9F87-09033AC1AEA6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79B4C-0781-4445-98C1-1C2A5B2FB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 rot="21335201">
            <a:off x="2517204" y="2360407"/>
            <a:ext cx="4109590" cy="173664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anose="04030905020B02020C02" pitchFamily="82" charset="0"/>
                <a:cs typeface="Aharoni" panose="02010803020104030203" pitchFamily="2" charset="-79"/>
              </a:rPr>
              <a:t>Put your best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anose="04030905020B02020C02" pitchFamily="82" charset="0"/>
                <a:cs typeface="Aharoni" panose="02010803020104030203" pitchFamily="2" charset="-79"/>
              </a:rPr>
              <a:t>foot forward!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uhaus 93" panose="04030905020B02020C02" pitchFamily="82" charset="0"/>
              <a:cs typeface="Aharoni" panose="02010803020104030203" pitchFamily="2" charset="-79"/>
            </a:endParaRPr>
          </a:p>
        </p:txBody>
      </p:sp>
      <p:pic>
        <p:nvPicPr>
          <p:cNvPr id="20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5732463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7829550" y="578485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7038"/>
            <a:ext cx="91440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6" t="78685" r="31140" b="5341"/>
          <a:stretch>
            <a:fillRect/>
          </a:stretch>
        </p:blipFill>
        <p:spPr bwMode="auto">
          <a:xfrm>
            <a:off x="4157663" y="1773238"/>
            <a:ext cx="49863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t="78685" r="62601" b="5341"/>
          <a:stretch>
            <a:fillRect/>
          </a:stretch>
        </p:blipFill>
        <p:spPr bwMode="auto">
          <a:xfrm>
            <a:off x="0" y="1773238"/>
            <a:ext cx="4197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49938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548680"/>
            <a:ext cx="4968551" cy="173664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anose="04030905020B02020C02" pitchFamily="82" charset="0"/>
                <a:cs typeface="Aharoni" panose="02010803020104030203" pitchFamily="2" charset="-79"/>
              </a:rPr>
              <a:t>Where would you like to go?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uhaus 93" panose="04030905020B02020C02" pitchFamily="82" charset="0"/>
              <a:cs typeface="Aharoni" panose="02010803020104030203" pitchFamily="2" charset="-79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49938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5656" y="2060848"/>
            <a:ext cx="6120680" cy="255389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anose="04030905020B02020C02" pitchFamily="82" charset="0"/>
                <a:cs typeface="Aharoni" panose="02010803020104030203" pitchFamily="2" charset="-79"/>
              </a:rPr>
              <a:t>What kind of person would you like to become this year?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uhaus 93" panose="04030905020B02020C02" pitchFamily="82" charset="0"/>
              <a:cs typeface="Aharoni" panose="02010803020104030203" pitchFamily="2" charset="-79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49938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51964" r="53951" b="16429"/>
          <a:stretch>
            <a:fillRect/>
          </a:stretch>
        </p:blipFill>
        <p:spPr bwMode="auto">
          <a:xfrm>
            <a:off x="0" y="-46038"/>
            <a:ext cx="9159875" cy="69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49938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51964" r="53951" b="16429"/>
          <a:stretch>
            <a:fillRect/>
          </a:stretch>
        </p:blipFill>
        <p:spPr bwMode="auto">
          <a:xfrm>
            <a:off x="0" y="-46038"/>
            <a:ext cx="9159875" cy="69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260648"/>
            <a:ext cx="5400600" cy="556944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Remember that I have commanded you to be determined and confident</a:t>
            </a: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Do </a:t>
            </a: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not be afraid or discouraged, for I, the Lord your God, am with you wherever you go.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anose="04030905020B02020C02" pitchFamily="82" charset="0"/>
              <a:cs typeface="Aharoni" panose="02010803020104030203" pitchFamily="2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3888" y="5941380"/>
            <a:ext cx="1431776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Joshua 1:9 GNT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anose="04030905020B02020C02" pitchFamily="82" charset="0"/>
              <a:cs typeface="Aharoni" panose="02010803020104030203" pitchFamily="2" charset="-79"/>
            </a:endParaRPr>
          </a:p>
        </p:txBody>
      </p:sp>
      <p:pic>
        <p:nvPicPr>
          <p:cNvPr id="717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49938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10143" b="20963"/>
          <a:stretch>
            <a:fillRect/>
          </a:stretch>
        </p:blipFill>
        <p:spPr bwMode="auto">
          <a:xfrm>
            <a:off x="0" y="-19050"/>
            <a:ext cx="3225800" cy="20859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/>
          <a:stretch>
            <a:fillRect/>
          </a:stretch>
        </p:blipFill>
        <p:spPr bwMode="auto">
          <a:xfrm>
            <a:off x="0" y="4406900"/>
            <a:ext cx="3225800" cy="24511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t="12323" r="8311" b="22787"/>
          <a:stretch>
            <a:fillRect/>
          </a:stretch>
        </p:blipFill>
        <p:spPr bwMode="auto">
          <a:xfrm>
            <a:off x="6323013" y="4406900"/>
            <a:ext cx="2847975" cy="24511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4250" r="3102"/>
          <a:stretch>
            <a:fillRect/>
          </a:stretch>
        </p:blipFill>
        <p:spPr bwMode="auto">
          <a:xfrm>
            <a:off x="0" y="2066925"/>
            <a:ext cx="3225800" cy="23399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 r="17712" b="5034"/>
          <a:stretch>
            <a:fillRect/>
          </a:stretch>
        </p:blipFill>
        <p:spPr bwMode="auto">
          <a:xfrm>
            <a:off x="6323013" y="2411413"/>
            <a:ext cx="2847975" cy="19954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r="9189"/>
          <a:stretch>
            <a:fillRect/>
          </a:stretch>
        </p:blipFill>
        <p:spPr bwMode="auto">
          <a:xfrm>
            <a:off x="3225800" y="4406900"/>
            <a:ext cx="3097213" cy="24511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9955"/>
          <a:stretch>
            <a:fillRect/>
          </a:stretch>
        </p:blipFill>
        <p:spPr bwMode="auto">
          <a:xfrm>
            <a:off x="6323013" y="-19050"/>
            <a:ext cx="2847975" cy="24304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1540" b="9283"/>
          <a:stretch>
            <a:fillRect/>
          </a:stretch>
        </p:blipFill>
        <p:spPr bwMode="auto">
          <a:xfrm>
            <a:off x="3225800" y="-19050"/>
            <a:ext cx="3108325" cy="4425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224213"/>
            <a:ext cx="41402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152905" y="44624"/>
            <a:ext cx="4732650" cy="239785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What do you want to improve?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436096" y="692696"/>
            <a:ext cx="3536369" cy="239785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What is your best effort?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34312" y="2204864"/>
            <a:ext cx="4751243" cy="239785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Who will help when you wobble?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60545" y="4316125"/>
            <a:ext cx="4751243" cy="239785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How will you help others?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5732463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829550" y="578485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27</cp:revision>
  <dcterms:created xsi:type="dcterms:W3CDTF">2015-11-26T11:47:12Z</dcterms:created>
  <dcterms:modified xsi:type="dcterms:W3CDTF">2020-01-13T10:59:00Z</dcterms:modified>
</cp:coreProperties>
</file>