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56" r:id="rId3"/>
    <p:sldId id="257" r:id="rId4"/>
    <p:sldId id="259" r:id="rId5"/>
    <p:sldId id="258" r:id="rId6"/>
    <p:sldId id="261" r:id="rId7"/>
    <p:sldId id="260" r:id="rId8"/>
    <p:sldId id="262" r:id="rId9"/>
    <p:sldId id="264"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9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GB"/>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FDB343CB-ADA7-4DA9-A851-78551D79991D}" type="datetimeFigureOut">
              <a:rPr lang="en-GB"/>
              <a:pPr>
                <a:defRPr/>
              </a:pPr>
              <a:t>09/01/2020</a:t>
            </a:fld>
            <a:endParaRPr lang="en-GB"/>
          </a:p>
        </p:txBody>
      </p:sp>
      <p:sp>
        <p:nvSpPr>
          <p:cNvPr id="11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GB"/>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501F5A11-CC82-433F-9A9E-16CBCC45ECE0}" type="slidenum">
              <a:rPr lang="en-GB"/>
              <a:pPr>
                <a:defRPr/>
              </a:pPr>
              <a:t>‹#›</a:t>
            </a:fld>
            <a:endParaRPr lang="en-GB"/>
          </a:p>
        </p:txBody>
      </p:sp>
    </p:spTree>
    <p:extLst>
      <p:ext uri="{BB962C8B-B14F-4D97-AF65-F5344CB8AC3E}">
        <p14:creationId xmlns:p14="http://schemas.microsoft.com/office/powerpoint/2010/main" val="2978177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a:noFill/>
        </p:spPr>
        <p:txBody>
          <a:bodyPr/>
          <a:lstStyle/>
          <a:p>
            <a:pPr eaLnBrk="1" hangingPunct="1"/>
            <a:r>
              <a:rPr lang="en-GB" altLang="en-US" smtClean="0"/>
              <a:t>This is a set of simple slides to support the Ready Steady Cook! Harvest assembly. Feel free to adapt this PowerPoint presentation to suit your needs by omitting or adding slides and text as necessary.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Rot="1" noChangeArrowheads="1" noTextEdit="1"/>
          </p:cNvSpPr>
          <p:nvPr>
            <p:ph type="sldImg"/>
          </p:nvPr>
        </p:nvSpPr>
        <p:spPr>
          <a:ln/>
        </p:spPr>
      </p:sp>
      <p:sp>
        <p:nvSpPr>
          <p:cNvPr id="13315" name="Rectangle 3"/>
          <p:cNvSpPr>
            <a:spLocks noGrp="1" noChangeArrowheads="1"/>
          </p:cNvSpPr>
          <p:nvPr>
            <p:ph type="body" idx="1"/>
          </p:nvPr>
        </p:nvSpPr>
        <p:spPr>
          <a:noFill/>
        </p:spPr>
        <p:txBody>
          <a:bodyPr/>
          <a:lstStyle/>
          <a:p>
            <a:pPr eaLnBrk="1" hangingPunct="1"/>
            <a:r>
              <a:rPr lang="en-GB" altLang="en-US" smtClean="0"/>
              <a:t>This is a set of simple slides to support the Ready Steady Cook! Harvest assembly. Feel free to adapt this PowerPoint presentation to suit your needs by deleting or adding slides, videos, music and text as necessary.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86903C6-A0EB-4C34-86C7-54DA3EAE3593}" type="slidenum">
              <a:rPr lang="en-GB"/>
              <a:pPr>
                <a:defRPr/>
              </a:pPr>
              <a:t>‹#›</a:t>
            </a:fld>
            <a:endParaRPr lang="en-GB"/>
          </a:p>
        </p:txBody>
      </p:sp>
    </p:spTree>
    <p:extLst>
      <p:ext uri="{BB962C8B-B14F-4D97-AF65-F5344CB8AC3E}">
        <p14:creationId xmlns:p14="http://schemas.microsoft.com/office/powerpoint/2010/main" val="2398586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5FC031-AED2-451C-B9E3-EDD7DC6D7AD7}" type="slidenum">
              <a:rPr lang="en-GB"/>
              <a:pPr>
                <a:defRPr/>
              </a:pPr>
              <a:t>‹#›</a:t>
            </a:fld>
            <a:endParaRPr lang="en-GB"/>
          </a:p>
        </p:txBody>
      </p:sp>
    </p:spTree>
    <p:extLst>
      <p:ext uri="{BB962C8B-B14F-4D97-AF65-F5344CB8AC3E}">
        <p14:creationId xmlns:p14="http://schemas.microsoft.com/office/powerpoint/2010/main" val="90289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FC5C775-CBA1-4A5D-993C-FC0DCB98B35E}" type="slidenum">
              <a:rPr lang="en-GB"/>
              <a:pPr>
                <a:defRPr/>
              </a:pPr>
              <a:t>‹#›</a:t>
            </a:fld>
            <a:endParaRPr lang="en-GB"/>
          </a:p>
        </p:txBody>
      </p:sp>
    </p:spTree>
    <p:extLst>
      <p:ext uri="{BB962C8B-B14F-4D97-AF65-F5344CB8AC3E}">
        <p14:creationId xmlns:p14="http://schemas.microsoft.com/office/powerpoint/2010/main" val="185372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80A2EF4-6860-468A-A2AE-12BC970E3773}" type="slidenum">
              <a:rPr lang="en-GB"/>
              <a:pPr>
                <a:defRPr/>
              </a:pPr>
              <a:t>‹#›</a:t>
            </a:fld>
            <a:endParaRPr lang="en-GB"/>
          </a:p>
        </p:txBody>
      </p:sp>
    </p:spTree>
    <p:extLst>
      <p:ext uri="{BB962C8B-B14F-4D97-AF65-F5344CB8AC3E}">
        <p14:creationId xmlns:p14="http://schemas.microsoft.com/office/powerpoint/2010/main" val="50142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74660E2-76E6-423D-BB8E-D4A08C2057B8}" type="slidenum">
              <a:rPr lang="en-GB"/>
              <a:pPr>
                <a:defRPr/>
              </a:pPr>
              <a:t>‹#›</a:t>
            </a:fld>
            <a:endParaRPr lang="en-GB"/>
          </a:p>
        </p:txBody>
      </p:sp>
    </p:spTree>
    <p:extLst>
      <p:ext uri="{BB962C8B-B14F-4D97-AF65-F5344CB8AC3E}">
        <p14:creationId xmlns:p14="http://schemas.microsoft.com/office/powerpoint/2010/main" val="96955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FA07EC2-FF1C-44D4-AC4F-E613757323A5}" type="slidenum">
              <a:rPr lang="en-GB"/>
              <a:pPr>
                <a:defRPr/>
              </a:pPr>
              <a:t>‹#›</a:t>
            </a:fld>
            <a:endParaRPr lang="en-GB"/>
          </a:p>
        </p:txBody>
      </p:sp>
    </p:spTree>
    <p:extLst>
      <p:ext uri="{BB962C8B-B14F-4D97-AF65-F5344CB8AC3E}">
        <p14:creationId xmlns:p14="http://schemas.microsoft.com/office/powerpoint/2010/main" val="231426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2E7CF66-439F-425E-BE04-5EB902DA05D7}" type="slidenum">
              <a:rPr lang="en-GB"/>
              <a:pPr>
                <a:defRPr/>
              </a:pPr>
              <a:t>‹#›</a:t>
            </a:fld>
            <a:endParaRPr lang="en-GB"/>
          </a:p>
        </p:txBody>
      </p:sp>
    </p:spTree>
    <p:extLst>
      <p:ext uri="{BB962C8B-B14F-4D97-AF65-F5344CB8AC3E}">
        <p14:creationId xmlns:p14="http://schemas.microsoft.com/office/powerpoint/2010/main" val="3493422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413B510-16F5-4DA6-B392-F7B598CF11A5}" type="slidenum">
              <a:rPr lang="en-GB"/>
              <a:pPr>
                <a:defRPr/>
              </a:pPr>
              <a:t>‹#›</a:t>
            </a:fld>
            <a:endParaRPr lang="en-GB"/>
          </a:p>
        </p:txBody>
      </p:sp>
    </p:spTree>
    <p:extLst>
      <p:ext uri="{BB962C8B-B14F-4D97-AF65-F5344CB8AC3E}">
        <p14:creationId xmlns:p14="http://schemas.microsoft.com/office/powerpoint/2010/main" val="1200972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D367156-7564-4826-8221-4E70663BE981}" type="slidenum">
              <a:rPr lang="en-GB"/>
              <a:pPr>
                <a:defRPr/>
              </a:pPr>
              <a:t>‹#›</a:t>
            </a:fld>
            <a:endParaRPr lang="en-GB"/>
          </a:p>
        </p:txBody>
      </p:sp>
    </p:spTree>
    <p:extLst>
      <p:ext uri="{BB962C8B-B14F-4D97-AF65-F5344CB8AC3E}">
        <p14:creationId xmlns:p14="http://schemas.microsoft.com/office/powerpoint/2010/main" val="986197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90A2D7E-DE6A-43D1-87E6-7EE97C4F6272}" type="slidenum">
              <a:rPr lang="en-GB"/>
              <a:pPr>
                <a:defRPr/>
              </a:pPr>
              <a:t>‹#›</a:t>
            </a:fld>
            <a:endParaRPr lang="en-GB"/>
          </a:p>
        </p:txBody>
      </p:sp>
    </p:spTree>
    <p:extLst>
      <p:ext uri="{BB962C8B-B14F-4D97-AF65-F5344CB8AC3E}">
        <p14:creationId xmlns:p14="http://schemas.microsoft.com/office/powerpoint/2010/main" val="354194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69E878B-990A-4648-8762-D18EBAFE17D6}" type="slidenum">
              <a:rPr lang="en-GB"/>
              <a:pPr>
                <a:defRPr/>
              </a:pPr>
              <a:t>‹#›</a:t>
            </a:fld>
            <a:endParaRPr lang="en-GB"/>
          </a:p>
        </p:txBody>
      </p:sp>
    </p:spTree>
    <p:extLst>
      <p:ext uri="{BB962C8B-B14F-4D97-AF65-F5344CB8AC3E}">
        <p14:creationId xmlns:p14="http://schemas.microsoft.com/office/powerpoint/2010/main" val="3374887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23C769A-F8A7-4082-895D-E0395927B01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owerPoint bor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30163"/>
            <a:ext cx="9221788"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1"/>
          <p:cNvSpPr>
            <a:spLocks noGrp="1"/>
          </p:cNvSpPr>
          <p:nvPr>
            <p:ph type="title" idx="4294967295"/>
          </p:nvPr>
        </p:nvSpPr>
        <p:spPr>
          <a:xfrm>
            <a:off x="611188" y="1773238"/>
            <a:ext cx="7777162" cy="2519362"/>
          </a:xfrm>
        </p:spPr>
        <p:txBody>
          <a:bodyPr/>
          <a:lstStyle/>
          <a:p>
            <a:pPr algn="l" eaLnBrk="1" hangingPunct="1"/>
            <a:r>
              <a:rPr lang="en-GB" altLang="en-US" sz="5400" smtClean="0">
                <a:solidFill>
                  <a:srgbClr val="002060"/>
                </a:solidFill>
              </a:rPr>
              <a:t>Harvest assembly</a:t>
            </a:r>
            <a:br>
              <a:rPr lang="en-GB" altLang="en-US" sz="5400" smtClean="0">
                <a:solidFill>
                  <a:srgbClr val="002060"/>
                </a:solidFill>
              </a:rPr>
            </a:br>
            <a:r>
              <a:rPr lang="en-GB" altLang="en-US" sz="4000" smtClean="0">
                <a:solidFill>
                  <a:srgbClr val="002060"/>
                </a:solidFill>
              </a:rPr>
              <a:t>(name of school/date/year group)</a:t>
            </a:r>
            <a:r>
              <a:rPr lang="en-GB" altLang="en-US" smtClean="0">
                <a:solidFill>
                  <a:srgbClr val="002060"/>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p:txBody>
          <a:bodyPr/>
          <a:lstStyle/>
          <a:p>
            <a:pPr eaLnBrk="1" hangingPunct="1"/>
            <a:endParaRPr lang="en-US" altLang="en-US" smtClean="0"/>
          </a:p>
        </p:txBody>
      </p:sp>
      <p:pic>
        <p:nvPicPr>
          <p:cNvPr id="3075" name="Picture 5" descr="Green-Pepper"/>
          <p:cNvPicPr>
            <a:picLocks noChangeAspect="1" noChangeArrowheads="1"/>
          </p:cNvPicPr>
          <p:nvPr/>
        </p:nvPicPr>
        <p:blipFill>
          <a:blip r:embed="rId2">
            <a:lum bright="6000" contrast="16000"/>
            <a:extLst>
              <a:ext uri="{28A0092B-C50C-407E-A947-70E740481C1C}">
                <a14:useLocalDpi xmlns:a14="http://schemas.microsoft.com/office/drawing/2010/main" val="0"/>
              </a:ext>
            </a:extLst>
          </a:blip>
          <a:srcRect l="9375" t="18750"/>
          <a:stretch>
            <a:fillRect/>
          </a:stretch>
        </p:blipFill>
        <p:spPr bwMode="auto">
          <a:xfrm>
            <a:off x="4714875" y="901700"/>
            <a:ext cx="4429125" cy="595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descr="Tomato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333375"/>
            <a:ext cx="4572000" cy="468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2"/>
          <p:cNvSpPr>
            <a:spLocks noGrp="1" noChangeArrowheads="1"/>
          </p:cNvSpPr>
          <p:nvPr>
            <p:ph type="ctrTitle"/>
          </p:nvPr>
        </p:nvSpPr>
        <p:spPr>
          <a:xfrm>
            <a:off x="0" y="2816225"/>
            <a:ext cx="9144000" cy="1470025"/>
          </a:xfrm>
          <a:gradFill rotWithShape="1">
            <a:gsLst>
              <a:gs pos="0">
                <a:schemeClr val="bg2">
                  <a:alpha val="67998"/>
                </a:schemeClr>
              </a:gs>
              <a:gs pos="100000">
                <a:srgbClr val="E5E5E5">
                  <a:alpha val="76999"/>
                </a:srgbClr>
              </a:gs>
            </a:gsLst>
            <a:lin ang="0" scaled="1"/>
          </a:gradFill>
        </p:spPr>
        <p:txBody>
          <a:bodyPr/>
          <a:lstStyle/>
          <a:p>
            <a:pPr eaLnBrk="1" hangingPunct="1"/>
            <a:r>
              <a:rPr lang="en-GB" altLang="en-US" sz="6600" smtClean="0">
                <a:solidFill>
                  <a:srgbClr val="FF0000"/>
                </a:solidFill>
                <a:latin typeface="Impact" pitchFamily="34" charset="0"/>
              </a:rPr>
              <a:t>READY</a:t>
            </a:r>
            <a:r>
              <a:rPr lang="en-GB" altLang="en-US" sz="6600" smtClean="0">
                <a:latin typeface="Impact" pitchFamily="34" charset="0"/>
              </a:rPr>
              <a:t> </a:t>
            </a:r>
            <a:r>
              <a:rPr lang="en-GB" altLang="en-US" sz="7000" smtClean="0">
                <a:solidFill>
                  <a:srgbClr val="00CC00"/>
                </a:solidFill>
                <a:latin typeface="Impact" pitchFamily="34" charset="0"/>
              </a:rPr>
              <a:t>STEADY</a:t>
            </a:r>
            <a:r>
              <a:rPr lang="en-GB" altLang="en-US" sz="6600" smtClean="0">
                <a:latin typeface="Impact" pitchFamily="34" charset="0"/>
              </a:rPr>
              <a:t> </a:t>
            </a:r>
            <a:r>
              <a:rPr lang="en-GB" altLang="en-US" sz="6600" smtClean="0">
                <a:solidFill>
                  <a:schemeClr val="bg1"/>
                </a:solidFill>
                <a:latin typeface="Impact" pitchFamily="34" charset="0"/>
              </a:rPr>
              <a:t>COOK!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grass border.png"/>
          <p:cNvPicPr>
            <a:picLocks noChangeAspect="1"/>
          </p:cNvPicPr>
          <p:nvPr/>
        </p:nvPicPr>
        <p:blipFill>
          <a:blip r:embed="rId2">
            <a:lum bright="50000"/>
            <a:extLst>
              <a:ext uri="{28A0092B-C50C-407E-A947-70E740481C1C}">
                <a14:useLocalDpi xmlns:a14="http://schemas.microsoft.com/office/drawing/2010/main" val="0"/>
              </a:ext>
            </a:extLst>
          </a:blip>
          <a:srcRect r="1538" b="17659"/>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itle 1"/>
          <p:cNvSpPr>
            <a:spLocks noGrp="1"/>
          </p:cNvSpPr>
          <p:nvPr>
            <p:ph type="title"/>
          </p:nvPr>
        </p:nvSpPr>
        <p:spPr>
          <a:xfrm>
            <a:off x="457200" y="274638"/>
            <a:ext cx="8229600" cy="4511675"/>
          </a:xfrm>
        </p:spPr>
        <p:txBody>
          <a:bodyPr/>
          <a:lstStyle/>
          <a:p>
            <a:pPr eaLnBrk="1" hangingPunct="1"/>
            <a:r>
              <a:rPr lang="en-GB" altLang="en-US" smtClean="0">
                <a:solidFill>
                  <a:srgbClr val="002060"/>
                </a:solidFill>
              </a:rPr>
              <a:t>‘The earth is the Lord’s and everything in it, the world, and all who live in it...’ </a:t>
            </a:r>
            <a:br>
              <a:rPr lang="en-GB" altLang="en-US" smtClean="0">
                <a:solidFill>
                  <a:srgbClr val="002060"/>
                </a:solidFill>
              </a:rPr>
            </a:br>
            <a:r>
              <a:rPr lang="en-GB" altLang="en-US" smtClean="0">
                <a:solidFill>
                  <a:srgbClr val="002060"/>
                </a:solidFill>
              </a:rPr>
              <a:t/>
            </a:r>
            <a:br>
              <a:rPr lang="en-GB" altLang="en-US" smtClean="0">
                <a:solidFill>
                  <a:srgbClr val="002060"/>
                </a:solidFill>
              </a:rPr>
            </a:br>
            <a:r>
              <a:rPr lang="en-GB" altLang="en-US" sz="3200" smtClean="0">
                <a:solidFill>
                  <a:srgbClr val="002060"/>
                </a:solidFill>
              </a:rPr>
              <a:t>Psalm 24:1 </a:t>
            </a:r>
            <a:endParaRPr lang="en-GB" altLang="en-US" smtClean="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arth%20Day%20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785813"/>
            <a:ext cx="5910262" cy="607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grass border.png"/>
          <p:cNvPicPr>
            <a:picLocks noChangeAspect="1"/>
          </p:cNvPicPr>
          <p:nvPr/>
        </p:nvPicPr>
        <p:blipFill>
          <a:blip r:embed="rId2">
            <a:lum bright="50000"/>
            <a:extLst>
              <a:ext uri="{28A0092B-C50C-407E-A947-70E740481C1C}">
                <a14:useLocalDpi xmlns:a14="http://schemas.microsoft.com/office/drawing/2010/main" val="0"/>
              </a:ext>
            </a:extLst>
          </a:blip>
          <a:srcRect r="1538" b="17659"/>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p:cNvSpPr>
            <a:spLocks noGrp="1"/>
          </p:cNvSpPr>
          <p:nvPr>
            <p:ph type="title"/>
          </p:nvPr>
        </p:nvSpPr>
        <p:spPr>
          <a:xfrm>
            <a:off x="3357563" y="2714625"/>
            <a:ext cx="5472112" cy="3429000"/>
          </a:xfrm>
        </p:spPr>
        <p:txBody>
          <a:bodyPr/>
          <a:lstStyle/>
          <a:p>
            <a:pPr algn="r" eaLnBrk="1" hangingPunct="1"/>
            <a:r>
              <a:rPr lang="en-GB" altLang="en-US" sz="3200" smtClean="0">
                <a:solidFill>
                  <a:srgbClr val="002060"/>
                </a:solidFill>
              </a:rPr>
              <a:t>‘Be responsible for fish in the sea and birds in the air, for every living thing that moves on the face of Earth.’</a:t>
            </a:r>
            <a:br>
              <a:rPr lang="en-GB" altLang="en-US" sz="3200" smtClean="0">
                <a:solidFill>
                  <a:srgbClr val="002060"/>
                </a:solidFill>
              </a:rPr>
            </a:br>
            <a:r>
              <a:rPr lang="en-GB" altLang="en-US" smtClean="0">
                <a:solidFill>
                  <a:srgbClr val="002060"/>
                </a:solidFill>
              </a:rPr>
              <a:t/>
            </a:r>
            <a:br>
              <a:rPr lang="en-GB" altLang="en-US" smtClean="0">
                <a:solidFill>
                  <a:srgbClr val="002060"/>
                </a:solidFill>
              </a:rPr>
            </a:br>
            <a:r>
              <a:rPr lang="en-GB" altLang="en-US" sz="2400" smtClean="0">
                <a:solidFill>
                  <a:srgbClr val="002060"/>
                </a:solidFill>
              </a:rPr>
              <a:t>The Bible, Genesis 1:26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 descr="grass border.png"/>
          <p:cNvPicPr>
            <a:picLocks noChangeAspect="1"/>
          </p:cNvPicPr>
          <p:nvPr/>
        </p:nvPicPr>
        <p:blipFill>
          <a:blip r:embed="rId2">
            <a:lum bright="50000"/>
            <a:extLst>
              <a:ext uri="{28A0092B-C50C-407E-A947-70E740481C1C}">
                <a14:useLocalDpi xmlns:a14="http://schemas.microsoft.com/office/drawing/2010/main" val="0"/>
              </a:ext>
            </a:extLst>
          </a:blip>
          <a:srcRect r="1538" b="17659"/>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title"/>
          </p:nvPr>
        </p:nvSpPr>
        <p:spPr>
          <a:xfrm>
            <a:off x="500063" y="857250"/>
            <a:ext cx="5429250" cy="5286375"/>
          </a:xfrm>
        </p:spPr>
        <p:txBody>
          <a:bodyPr/>
          <a:lstStyle/>
          <a:p>
            <a:pPr algn="l" eaLnBrk="1" hangingPunct="1"/>
            <a:r>
              <a:rPr lang="en-GB" altLang="en-US" sz="3200" smtClean="0">
                <a:solidFill>
                  <a:srgbClr val="002060"/>
                </a:solidFill>
              </a:rPr>
              <a:t>‘When you harvest your grain, always leave some of it standing around the edges of your fields and don't pick up what falls on the ground. Leave it for the poor and for those foreigners who live among you. I am the LORD your God!’</a:t>
            </a:r>
            <a:br>
              <a:rPr lang="en-GB" altLang="en-US" sz="3200" smtClean="0">
                <a:solidFill>
                  <a:srgbClr val="002060"/>
                </a:solidFill>
              </a:rPr>
            </a:br>
            <a:r>
              <a:rPr lang="en-GB" altLang="en-US" sz="3200" smtClean="0">
                <a:solidFill>
                  <a:srgbClr val="002060"/>
                </a:solidFill>
              </a:rPr>
              <a:t/>
            </a:r>
            <a:br>
              <a:rPr lang="en-GB" altLang="en-US" sz="3200" smtClean="0">
                <a:solidFill>
                  <a:srgbClr val="002060"/>
                </a:solidFill>
              </a:rPr>
            </a:br>
            <a:r>
              <a:rPr lang="en-GB" altLang="en-US" sz="2400" smtClean="0">
                <a:solidFill>
                  <a:srgbClr val="002060"/>
                </a:solidFill>
              </a:rPr>
              <a:t>The Bible, Leviticus 23:22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57625" y="1571625"/>
            <a:ext cx="4829175" cy="4357688"/>
          </a:xfrm>
        </p:spPr>
        <p:txBody>
          <a:bodyPr/>
          <a:lstStyle/>
          <a:p>
            <a:pPr algn="r" eaLnBrk="1" hangingPunct="1"/>
            <a:r>
              <a:rPr lang="en-GB" altLang="en-US" smtClean="0">
                <a:solidFill>
                  <a:srgbClr val="002060"/>
                </a:solidFill>
              </a:rPr>
              <a:t>‘There’s enough food in the world for everyone’s need, but not for everyone’s greed.’</a:t>
            </a:r>
            <a:br>
              <a:rPr lang="en-GB" altLang="en-US" smtClean="0">
                <a:solidFill>
                  <a:srgbClr val="002060"/>
                </a:solidFill>
              </a:rPr>
            </a:br>
            <a:r>
              <a:rPr lang="en-GB" altLang="en-US" smtClean="0">
                <a:solidFill>
                  <a:srgbClr val="002060"/>
                </a:solidFill>
              </a:rPr>
              <a:t/>
            </a:r>
            <a:br>
              <a:rPr lang="en-GB" altLang="en-US" smtClean="0">
                <a:solidFill>
                  <a:srgbClr val="002060"/>
                </a:solidFill>
              </a:rPr>
            </a:br>
            <a:r>
              <a:rPr lang="en-GB" altLang="en-US" sz="2400" smtClean="0">
                <a:solidFill>
                  <a:srgbClr val="002060"/>
                </a:solidFill>
              </a:rPr>
              <a:t> Mahatma Gandhi</a:t>
            </a:r>
            <a:endParaRPr lang="en-GB" altLang="en-US" smtClean="0">
              <a:solidFill>
                <a:srgbClr val="002060"/>
              </a:solidFill>
            </a:endParaRPr>
          </a:p>
        </p:txBody>
      </p:sp>
      <p:pic>
        <p:nvPicPr>
          <p:cNvPr id="8195" name="Picture 2" descr="GANDHI 2.gi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075" y="71438"/>
            <a:ext cx="3043238" cy="650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grass border.png"/>
          <p:cNvPicPr>
            <a:picLocks noChangeAspect="1"/>
          </p:cNvPicPr>
          <p:nvPr/>
        </p:nvPicPr>
        <p:blipFill>
          <a:blip r:embed="rId2">
            <a:lum bright="50000"/>
            <a:extLst>
              <a:ext uri="{28A0092B-C50C-407E-A947-70E740481C1C}">
                <a14:useLocalDpi xmlns:a14="http://schemas.microsoft.com/office/drawing/2010/main" val="0"/>
              </a:ext>
            </a:extLst>
          </a:blip>
          <a:srcRect r="1538" b="17659"/>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p:cNvSpPr>
            <a:spLocks noGrp="1"/>
          </p:cNvSpPr>
          <p:nvPr>
            <p:ph type="title"/>
          </p:nvPr>
        </p:nvSpPr>
        <p:spPr>
          <a:xfrm>
            <a:off x="285750" y="571500"/>
            <a:ext cx="7526338" cy="1920875"/>
          </a:xfrm>
        </p:spPr>
        <p:txBody>
          <a:bodyPr/>
          <a:lstStyle/>
          <a:p>
            <a:pPr algn="l" eaLnBrk="1" hangingPunct="1"/>
            <a:r>
              <a:rPr lang="en-GB" altLang="en-US" sz="3800" smtClean="0">
                <a:solidFill>
                  <a:srgbClr val="002060"/>
                </a:solidFill>
              </a:rPr>
              <a:t>I wonder what you would like to say thank you for today...</a:t>
            </a:r>
            <a:br>
              <a:rPr lang="en-GB" altLang="en-US" sz="3800" smtClean="0">
                <a:solidFill>
                  <a:srgbClr val="002060"/>
                </a:solidFill>
              </a:rPr>
            </a:br>
            <a:endParaRPr lang="en-GB" altLang="en-US" sz="3800" smtClean="0">
              <a:solidFill>
                <a:srgbClr val="002060"/>
              </a:solidFill>
            </a:endParaRPr>
          </a:p>
        </p:txBody>
      </p:sp>
      <p:sp>
        <p:nvSpPr>
          <p:cNvPr id="9220" name="Rectangle 5"/>
          <p:cNvSpPr>
            <a:spLocks noChangeArrowheads="1"/>
          </p:cNvSpPr>
          <p:nvPr/>
        </p:nvSpPr>
        <p:spPr bwMode="auto">
          <a:xfrm>
            <a:off x="250825" y="4191000"/>
            <a:ext cx="8135938" cy="183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3800">
                <a:solidFill>
                  <a:srgbClr val="002060"/>
                </a:solidFill>
              </a:rPr>
              <a:t>I wonder how you could share the good things you have been given with others...</a:t>
            </a:r>
          </a:p>
        </p:txBody>
      </p:sp>
      <p:sp>
        <p:nvSpPr>
          <p:cNvPr id="9221" name="Rectangle 6"/>
          <p:cNvSpPr>
            <a:spLocks noChangeArrowheads="1"/>
          </p:cNvSpPr>
          <p:nvPr/>
        </p:nvSpPr>
        <p:spPr bwMode="auto">
          <a:xfrm>
            <a:off x="250825" y="2133600"/>
            <a:ext cx="7705725" cy="183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3800">
                <a:solidFill>
                  <a:srgbClr val="002060"/>
                </a:solidFill>
              </a:rPr>
              <a:t>I wonder how you, your family or your school could care for the earth even more...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owerPoint bor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30163"/>
            <a:ext cx="9221788"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idx="4294967295"/>
          </p:nvPr>
        </p:nvSpPr>
        <p:spPr>
          <a:xfrm>
            <a:off x="1835150" y="1916113"/>
            <a:ext cx="6491288" cy="1357312"/>
          </a:xfrm>
        </p:spPr>
        <p:txBody>
          <a:bodyPr/>
          <a:lstStyle/>
          <a:p>
            <a:pPr algn="l" eaLnBrk="1" hangingPunct="1"/>
            <a:r>
              <a:rPr lang="en-GB" altLang="en-US" sz="5400" smtClean="0">
                <a:solidFill>
                  <a:srgbClr val="002060"/>
                </a:solidFill>
              </a:rPr>
              <a:t>Harvest assembly</a:t>
            </a:r>
            <a:r>
              <a:rPr lang="en-GB" altLang="en-US" smtClean="0">
                <a:solidFill>
                  <a:srgbClr val="002060"/>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249</Words>
  <Application>Microsoft Office PowerPoint</Application>
  <PresentationFormat>On-screen Show (4:3)</PresentationFormat>
  <Paragraphs>12</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Impact</vt:lpstr>
      <vt:lpstr>Default Design</vt:lpstr>
      <vt:lpstr>Harvest assembly (name of school/date/year group) </vt:lpstr>
      <vt:lpstr>READY STEADY COOK!</vt:lpstr>
      <vt:lpstr>‘The earth is the Lord’s and everything in it, the world, and all who live in it...’   Psalm 24:1 </vt:lpstr>
      <vt:lpstr>PowerPoint Presentation</vt:lpstr>
      <vt:lpstr>‘Be responsible for fish in the sea and birds in the air, for every living thing that moves on the face of Earth.’  The Bible, Genesis 1:26 </vt:lpstr>
      <vt:lpstr>‘When you harvest your grain, always leave some of it standing around the edges of your fields and don't pick up what falls on the ground. Leave it for the poor and for those foreigners who live among you. I am the LORD your God!’  The Bible, Leviticus 23:22</vt:lpstr>
      <vt:lpstr>‘There’s enough food in the world for everyone’s need, but not for everyone’s greed.’   Mahatma Gandhi</vt:lpstr>
      <vt:lpstr>I wonder what you would like to say thank you for today... </vt:lpstr>
      <vt:lpstr>Harvest assembly </vt:lpstr>
    </vt:vector>
  </TitlesOfParts>
  <Company>The Salvation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READY STEADY COOK!</dc:title>
  <dc:creator>defaultuser</dc:creator>
  <cp:lastModifiedBy>The Salvation Army</cp:lastModifiedBy>
  <cp:revision>11</cp:revision>
  <dcterms:created xsi:type="dcterms:W3CDTF">2010-05-27T10:23:29Z</dcterms:created>
  <dcterms:modified xsi:type="dcterms:W3CDTF">2020-01-09T11:05:47Z</dcterms:modified>
</cp:coreProperties>
</file>