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70" r:id="rId9"/>
    <p:sldId id="265" r:id="rId10"/>
    <p:sldId id="269" r:id="rId11"/>
    <p:sldId id="266" r:id="rId12"/>
    <p:sldId id="267" r:id="rId13"/>
    <p:sldId id="272" r:id="rId14"/>
    <p:sldId id="271" r:id="rId15"/>
    <p:sldId id="262" r:id="rId16"/>
    <p:sldId id="268" r:id="rId17"/>
    <p:sldId id="275" r:id="rId18"/>
    <p:sldId id="273" r:id="rId19"/>
    <p:sldId id="276" r:id="rId20"/>
    <p:sldId id="274" r:id="rId21"/>
    <p:sldId id="277" r:id="rId22"/>
    <p:sldId id="25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5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F57B-04A2-47F6-9941-2B4D1DEFCB76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89A1-55C6-478C-BAB7-FE4B9F7E27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8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1261-D355-43D1-865A-4FDD7BAEF34B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C38B-52C9-4F9C-8BB8-D55B8D3C1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5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861B-237D-4BE1-9B9E-A05C5CA5FF7B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FE58-75F7-4259-BADA-1775BD673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9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B735-869C-4731-8256-EFE91A7A6602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C024-59AD-4A65-BDDA-3A9BE9129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09DB-8A05-44E8-A359-83D6D451034D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9C29-D6F2-4DA8-ADAF-2053A49DB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4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D3DF-F067-4289-A7CE-E415CBEA9595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DA39-D1B0-4267-9D88-086269C518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0D54-500C-4696-B21B-E120A643509E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6299-D743-446F-8003-3EB8F736B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3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E127-A290-4B7B-A807-DB34A6BF533D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57FF-D96D-4B3B-A520-68205AD3E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C565-4BD5-4348-B827-5BC2BCC819AE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3A9F-1E71-4B94-8155-79076619A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4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1695-3030-45F6-8706-DCA6C8A64E08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86B7-75D0-476D-8D30-461D376D8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B006-81FF-415A-AA23-97E13C65A4F9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392B-CD05-4368-93AA-DAF3A3F53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9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ABE8F-54C5-4CEB-8B84-D4D468A94CE8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44A99E-5182-4377-B707-AA46B792B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8.wmf"/><Relationship Id="rId5" Type="http://schemas.openxmlformats.org/officeDocument/2006/relationships/image" Target="../media/image18.jpeg"/><Relationship Id="rId10" Type="http://schemas.openxmlformats.org/officeDocument/2006/relationships/image" Target="../media/image25.jpeg"/><Relationship Id="rId4" Type="http://schemas.openxmlformats.org/officeDocument/2006/relationships/image" Target="../media/image23.jpeg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2052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7686675" y="5732463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altLang="en-US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altLang="en-US">
                <a:latin typeface="Trebuchet MS" pitchFamily="34" charset="0"/>
              </a:rPr>
              <a:t>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1268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1" name="Picture 2" descr="C:\Documents and Settings\fjohnson\Local Settings\Temp\Temporary Internet Files\Content.IE5\YR6W0RJ7\MP90042437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54188"/>
            <a:ext cx="5175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2292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5" name="Picture 11" descr="C:\Documents and Settings\fjohnson\Local Settings\Temp\Temporary Internet Files\Content.IE5\TYRRYXV9\MC90029752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41"/>
          <a:stretch>
            <a:fillRect/>
          </a:stretch>
        </p:blipFill>
        <p:spPr bwMode="auto">
          <a:xfrm>
            <a:off x="2700338" y="1412875"/>
            <a:ext cx="40798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3316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4340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5364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2036763" y="1373188"/>
            <a:ext cx="5395912" cy="3871912"/>
            <a:chOff x="2037377" y="1372462"/>
            <a:chExt cx="5394708" cy="3873380"/>
          </a:xfrm>
        </p:grpSpPr>
        <p:grpSp>
          <p:nvGrpSpPr>
            <p:cNvPr id="15369" name="Group 6"/>
            <p:cNvGrpSpPr>
              <a:grpSpLocks/>
            </p:cNvGrpSpPr>
            <p:nvPr/>
          </p:nvGrpSpPr>
          <p:grpSpPr bwMode="auto">
            <a:xfrm rot="-2820925">
              <a:off x="2798041" y="611798"/>
              <a:ext cx="3873380" cy="5394708"/>
              <a:chOff x="2717125" y="521692"/>
              <a:chExt cx="3873380" cy="5394708"/>
            </a:xfrm>
          </p:grpSpPr>
          <p:pic>
            <p:nvPicPr>
              <p:cNvPr id="15371" name="Picture 8" descr="C:\Documents and Settings\fjohnson\Local Settings\Temp\Temporary Internet Files\Content.IE5\YR6W0RJ7\MC900127674[1].wm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51135">
                <a:off x="2717125" y="521692"/>
                <a:ext cx="3873380" cy="5394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Freeform 5"/>
              <p:cNvSpPr/>
              <p:nvPr/>
            </p:nvSpPr>
            <p:spPr>
              <a:xfrm>
                <a:off x="3689866" y="2769998"/>
                <a:ext cx="2218578" cy="2694974"/>
              </a:xfrm>
              <a:custGeom>
                <a:avLst/>
                <a:gdLst>
                  <a:gd name="connsiteX0" fmla="*/ 1757238 w 2218414"/>
                  <a:gd name="connsiteY0" fmla="*/ 103367 h 2695492"/>
                  <a:gd name="connsiteX1" fmla="*/ 1256306 w 2218414"/>
                  <a:gd name="connsiteY1" fmla="*/ 0 h 2695492"/>
                  <a:gd name="connsiteX2" fmla="*/ 644056 w 2218414"/>
                  <a:gd name="connsiteY2" fmla="*/ 63611 h 2695492"/>
                  <a:gd name="connsiteX3" fmla="*/ 0 w 2218414"/>
                  <a:gd name="connsiteY3" fmla="*/ 174929 h 2695492"/>
                  <a:gd name="connsiteX4" fmla="*/ 190832 w 2218414"/>
                  <a:gd name="connsiteY4" fmla="*/ 779228 h 2695492"/>
                  <a:gd name="connsiteX5" fmla="*/ 318052 w 2218414"/>
                  <a:gd name="connsiteY5" fmla="*/ 1526651 h 2695492"/>
                  <a:gd name="connsiteX6" fmla="*/ 373712 w 2218414"/>
                  <a:gd name="connsiteY6" fmla="*/ 2242268 h 2695492"/>
                  <a:gd name="connsiteX7" fmla="*/ 405517 w 2218414"/>
                  <a:gd name="connsiteY7" fmla="*/ 2695492 h 2695492"/>
                  <a:gd name="connsiteX8" fmla="*/ 962108 w 2218414"/>
                  <a:gd name="connsiteY8" fmla="*/ 2592125 h 2695492"/>
                  <a:gd name="connsiteX9" fmla="*/ 1423284 w 2218414"/>
                  <a:gd name="connsiteY9" fmla="*/ 2552369 h 2695492"/>
                  <a:gd name="connsiteX10" fmla="*/ 1987826 w 2218414"/>
                  <a:gd name="connsiteY10" fmla="*/ 2592125 h 2695492"/>
                  <a:gd name="connsiteX11" fmla="*/ 2218414 w 2218414"/>
                  <a:gd name="connsiteY11" fmla="*/ 2631882 h 2695492"/>
                  <a:gd name="connsiteX12" fmla="*/ 2162755 w 2218414"/>
                  <a:gd name="connsiteY12" fmla="*/ 1820849 h 2695492"/>
                  <a:gd name="connsiteX13" fmla="*/ 2043485 w 2218414"/>
                  <a:gd name="connsiteY13" fmla="*/ 970059 h 2695492"/>
                  <a:gd name="connsiteX14" fmla="*/ 1820849 w 2218414"/>
                  <a:gd name="connsiteY14" fmla="*/ 95416 h 2695492"/>
                  <a:gd name="connsiteX15" fmla="*/ 1757238 w 2218414"/>
                  <a:gd name="connsiteY15" fmla="*/ 103367 h 269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18414" h="2695492">
                    <a:moveTo>
                      <a:pt x="1757238" y="103367"/>
                    </a:moveTo>
                    <a:lnTo>
                      <a:pt x="1256306" y="0"/>
                    </a:lnTo>
                    <a:lnTo>
                      <a:pt x="644056" y="63611"/>
                    </a:lnTo>
                    <a:lnTo>
                      <a:pt x="0" y="174929"/>
                    </a:lnTo>
                    <a:lnTo>
                      <a:pt x="190832" y="779228"/>
                    </a:lnTo>
                    <a:lnTo>
                      <a:pt x="318052" y="1526651"/>
                    </a:lnTo>
                    <a:lnTo>
                      <a:pt x="373712" y="2242268"/>
                    </a:lnTo>
                    <a:lnTo>
                      <a:pt x="405517" y="2695492"/>
                    </a:lnTo>
                    <a:lnTo>
                      <a:pt x="962108" y="2592125"/>
                    </a:lnTo>
                    <a:lnTo>
                      <a:pt x="1423284" y="2552369"/>
                    </a:lnTo>
                    <a:lnTo>
                      <a:pt x="1987826" y="2592125"/>
                    </a:lnTo>
                    <a:lnTo>
                      <a:pt x="2218414" y="2631882"/>
                    </a:lnTo>
                    <a:lnTo>
                      <a:pt x="2162755" y="1820849"/>
                    </a:lnTo>
                    <a:lnTo>
                      <a:pt x="2043485" y="970059"/>
                    </a:lnTo>
                    <a:lnTo>
                      <a:pt x="1820849" y="95416"/>
                    </a:lnTo>
                    <a:lnTo>
                      <a:pt x="1757238" y="103367"/>
                    </a:ln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2066319">
              <a:off x="4703782" y="2847808"/>
              <a:ext cx="1441128" cy="922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Name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Age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6387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7412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5" name="Picture 3" descr="C:\Documents and Settings\fjohnson\Local Settings\Temp\Temporary Internet Files\Content.IE5\TYRRYXV9\MC90021148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3"/>
          <a:stretch>
            <a:fillRect/>
          </a:stretch>
        </p:blipFill>
        <p:spPr bwMode="auto">
          <a:xfrm>
            <a:off x="3492500" y="908050"/>
            <a:ext cx="319563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8436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9459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7638" y="836613"/>
            <a:ext cx="3770312" cy="4525962"/>
          </a:xfrm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0483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95288" y="373063"/>
            <a:ext cx="8677275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entagon 12"/>
          <p:cNvSpPr/>
          <p:nvPr/>
        </p:nvSpPr>
        <p:spPr>
          <a:xfrm>
            <a:off x="3598863" y="-28575"/>
            <a:ext cx="2093912" cy="3252788"/>
          </a:xfrm>
          <a:custGeom>
            <a:avLst/>
            <a:gdLst>
              <a:gd name="connsiteX0" fmla="*/ 0 w 3240360"/>
              <a:gd name="connsiteY0" fmla="*/ 0 h 2088232"/>
              <a:gd name="connsiteX1" fmla="*/ 2196244 w 3240360"/>
              <a:gd name="connsiteY1" fmla="*/ 0 h 2088232"/>
              <a:gd name="connsiteX2" fmla="*/ 3240360 w 3240360"/>
              <a:gd name="connsiteY2" fmla="*/ 1044116 h 2088232"/>
              <a:gd name="connsiteX3" fmla="*/ 2196244 w 3240360"/>
              <a:gd name="connsiteY3" fmla="*/ 2088232 h 2088232"/>
              <a:gd name="connsiteX4" fmla="*/ 0 w 3240360"/>
              <a:gd name="connsiteY4" fmla="*/ 2088232 h 2088232"/>
              <a:gd name="connsiteX5" fmla="*/ 0 w 3240360"/>
              <a:gd name="connsiteY5" fmla="*/ 0 h 2088232"/>
              <a:gd name="connsiteX0" fmla="*/ 552091 w 3240360"/>
              <a:gd name="connsiteY0" fmla="*/ 0 h 2648949"/>
              <a:gd name="connsiteX1" fmla="*/ 2196244 w 3240360"/>
              <a:gd name="connsiteY1" fmla="*/ 560717 h 2648949"/>
              <a:gd name="connsiteX2" fmla="*/ 3240360 w 3240360"/>
              <a:gd name="connsiteY2" fmla="*/ 1604833 h 2648949"/>
              <a:gd name="connsiteX3" fmla="*/ 2196244 w 3240360"/>
              <a:gd name="connsiteY3" fmla="*/ 2648949 h 2648949"/>
              <a:gd name="connsiteX4" fmla="*/ 0 w 3240360"/>
              <a:gd name="connsiteY4" fmla="*/ 2648949 h 2648949"/>
              <a:gd name="connsiteX5" fmla="*/ 552091 w 3240360"/>
              <a:gd name="connsiteY5" fmla="*/ 0 h 2648949"/>
              <a:gd name="connsiteX0" fmla="*/ 552091 w 3240360"/>
              <a:gd name="connsiteY0" fmla="*/ 0 h 2648949"/>
              <a:gd name="connsiteX1" fmla="*/ 2618939 w 3240360"/>
              <a:gd name="connsiteY1" fmla="*/ 17253 h 2648949"/>
              <a:gd name="connsiteX2" fmla="*/ 3240360 w 3240360"/>
              <a:gd name="connsiteY2" fmla="*/ 1604833 h 2648949"/>
              <a:gd name="connsiteX3" fmla="*/ 2196244 w 3240360"/>
              <a:gd name="connsiteY3" fmla="*/ 2648949 h 2648949"/>
              <a:gd name="connsiteX4" fmla="*/ 0 w 3240360"/>
              <a:gd name="connsiteY4" fmla="*/ 2648949 h 2648949"/>
              <a:gd name="connsiteX5" fmla="*/ 552091 w 3240360"/>
              <a:gd name="connsiteY5" fmla="*/ 0 h 2648949"/>
              <a:gd name="connsiteX0" fmla="*/ 172529 w 2860798"/>
              <a:gd name="connsiteY0" fmla="*/ 0 h 2648949"/>
              <a:gd name="connsiteX1" fmla="*/ 2239377 w 2860798"/>
              <a:gd name="connsiteY1" fmla="*/ 17253 h 2648949"/>
              <a:gd name="connsiteX2" fmla="*/ 2860798 w 2860798"/>
              <a:gd name="connsiteY2" fmla="*/ 1604833 h 2648949"/>
              <a:gd name="connsiteX3" fmla="*/ 1816682 w 2860798"/>
              <a:gd name="connsiteY3" fmla="*/ 2648949 h 2648949"/>
              <a:gd name="connsiteX4" fmla="*/ 0 w 2860798"/>
              <a:gd name="connsiteY4" fmla="*/ 2148617 h 2648949"/>
              <a:gd name="connsiteX5" fmla="*/ 172529 w 2860798"/>
              <a:gd name="connsiteY5" fmla="*/ 0 h 2648949"/>
              <a:gd name="connsiteX0" fmla="*/ 172529 w 2239377"/>
              <a:gd name="connsiteY0" fmla="*/ 0 h 2648949"/>
              <a:gd name="connsiteX1" fmla="*/ 2239377 w 2239377"/>
              <a:gd name="connsiteY1" fmla="*/ 17253 h 2648949"/>
              <a:gd name="connsiteX2" fmla="*/ 2015410 w 2239377"/>
              <a:gd name="connsiteY2" fmla="*/ 2044780 h 2648949"/>
              <a:gd name="connsiteX3" fmla="*/ 1816682 w 2239377"/>
              <a:gd name="connsiteY3" fmla="*/ 2648949 h 2648949"/>
              <a:gd name="connsiteX4" fmla="*/ 0 w 2239377"/>
              <a:gd name="connsiteY4" fmla="*/ 2148617 h 2648949"/>
              <a:gd name="connsiteX5" fmla="*/ 172529 w 2239377"/>
              <a:gd name="connsiteY5" fmla="*/ 0 h 2648949"/>
              <a:gd name="connsiteX0" fmla="*/ 172529 w 2239377"/>
              <a:gd name="connsiteY0" fmla="*/ 0 h 3252798"/>
              <a:gd name="connsiteX1" fmla="*/ 2239377 w 2239377"/>
              <a:gd name="connsiteY1" fmla="*/ 17253 h 3252798"/>
              <a:gd name="connsiteX2" fmla="*/ 2015410 w 2239377"/>
              <a:gd name="connsiteY2" fmla="*/ 2044780 h 3252798"/>
              <a:gd name="connsiteX3" fmla="*/ 1195581 w 2239377"/>
              <a:gd name="connsiteY3" fmla="*/ 3252798 h 3252798"/>
              <a:gd name="connsiteX4" fmla="*/ 0 w 2239377"/>
              <a:gd name="connsiteY4" fmla="*/ 2148617 h 3252798"/>
              <a:gd name="connsiteX5" fmla="*/ 172529 w 2239377"/>
              <a:gd name="connsiteY5" fmla="*/ 0 h 3252798"/>
              <a:gd name="connsiteX0" fmla="*/ 172529 w 2248324"/>
              <a:gd name="connsiteY0" fmla="*/ 0 h 3252798"/>
              <a:gd name="connsiteX1" fmla="*/ 2239377 w 2248324"/>
              <a:gd name="connsiteY1" fmla="*/ 17253 h 3252798"/>
              <a:gd name="connsiteX2" fmla="*/ 2248324 w 2248324"/>
              <a:gd name="connsiteY2" fmla="*/ 2200055 h 3252798"/>
              <a:gd name="connsiteX3" fmla="*/ 1195581 w 2248324"/>
              <a:gd name="connsiteY3" fmla="*/ 3252798 h 3252798"/>
              <a:gd name="connsiteX4" fmla="*/ 0 w 2248324"/>
              <a:gd name="connsiteY4" fmla="*/ 2148617 h 3252798"/>
              <a:gd name="connsiteX5" fmla="*/ 172529 w 2248324"/>
              <a:gd name="connsiteY5" fmla="*/ 0 h 3252798"/>
              <a:gd name="connsiteX0" fmla="*/ 17254 w 2093049"/>
              <a:gd name="connsiteY0" fmla="*/ 0 h 3252798"/>
              <a:gd name="connsiteX1" fmla="*/ 2084102 w 2093049"/>
              <a:gd name="connsiteY1" fmla="*/ 17253 h 3252798"/>
              <a:gd name="connsiteX2" fmla="*/ 2093049 w 2093049"/>
              <a:gd name="connsiteY2" fmla="*/ 2200055 h 3252798"/>
              <a:gd name="connsiteX3" fmla="*/ 1040306 w 2093049"/>
              <a:gd name="connsiteY3" fmla="*/ 3252798 h 3252798"/>
              <a:gd name="connsiteX4" fmla="*/ 0 w 2093049"/>
              <a:gd name="connsiteY4" fmla="*/ 2260760 h 3252798"/>
              <a:gd name="connsiteX5" fmla="*/ 17254 w 2093049"/>
              <a:gd name="connsiteY5" fmla="*/ 0 h 3252798"/>
              <a:gd name="connsiteX0" fmla="*/ 17254 w 2093049"/>
              <a:gd name="connsiteY0" fmla="*/ 0 h 3252798"/>
              <a:gd name="connsiteX1" fmla="*/ 2084102 w 2093049"/>
              <a:gd name="connsiteY1" fmla="*/ 17253 h 3252798"/>
              <a:gd name="connsiteX2" fmla="*/ 2093049 w 2093049"/>
              <a:gd name="connsiteY2" fmla="*/ 2200055 h 3252798"/>
              <a:gd name="connsiteX3" fmla="*/ 1040306 w 2093049"/>
              <a:gd name="connsiteY3" fmla="*/ 3252798 h 3252798"/>
              <a:gd name="connsiteX4" fmla="*/ 35357 w 2093049"/>
              <a:gd name="connsiteY4" fmla="*/ 2172921 h 3252798"/>
              <a:gd name="connsiteX5" fmla="*/ 0 w 2093049"/>
              <a:gd name="connsiteY5" fmla="*/ 2260760 h 3252798"/>
              <a:gd name="connsiteX6" fmla="*/ 17254 w 2093049"/>
              <a:gd name="connsiteY6" fmla="*/ 0 h 3252798"/>
              <a:gd name="connsiteX0" fmla="*/ 17254 w 2093049"/>
              <a:gd name="connsiteY0" fmla="*/ 0 h 3252798"/>
              <a:gd name="connsiteX1" fmla="*/ 2084102 w 2093049"/>
              <a:gd name="connsiteY1" fmla="*/ 17253 h 3252798"/>
              <a:gd name="connsiteX2" fmla="*/ 2093049 w 2093049"/>
              <a:gd name="connsiteY2" fmla="*/ 2200055 h 3252798"/>
              <a:gd name="connsiteX3" fmla="*/ 1040306 w 2093049"/>
              <a:gd name="connsiteY3" fmla="*/ 3252798 h 3252798"/>
              <a:gd name="connsiteX4" fmla="*/ 9478 w 2093049"/>
              <a:gd name="connsiteY4" fmla="*/ 2207427 h 3252798"/>
              <a:gd name="connsiteX5" fmla="*/ 0 w 2093049"/>
              <a:gd name="connsiteY5" fmla="*/ 2260760 h 3252798"/>
              <a:gd name="connsiteX6" fmla="*/ 17254 w 2093049"/>
              <a:gd name="connsiteY6" fmla="*/ 0 h 325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049" h="3252798">
                <a:moveTo>
                  <a:pt x="17254" y="0"/>
                </a:moveTo>
                <a:lnTo>
                  <a:pt x="2084102" y="17253"/>
                </a:lnTo>
                <a:cubicBezTo>
                  <a:pt x="2087084" y="744854"/>
                  <a:pt x="2090067" y="1472454"/>
                  <a:pt x="2093049" y="2200055"/>
                </a:cubicBezTo>
                <a:lnTo>
                  <a:pt x="1040306" y="3252798"/>
                </a:lnTo>
                <a:cubicBezTo>
                  <a:pt x="708199" y="2927345"/>
                  <a:pt x="341585" y="2532880"/>
                  <a:pt x="9478" y="2207427"/>
                </a:cubicBezTo>
                <a:lnTo>
                  <a:pt x="0" y="2260760"/>
                </a:lnTo>
                <a:lnTo>
                  <a:pt x="17254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Pentagon 9"/>
          <p:cNvSpPr/>
          <p:nvPr/>
        </p:nvSpPr>
        <p:spPr>
          <a:xfrm flipH="1">
            <a:off x="4605338" y="2195513"/>
            <a:ext cx="3241675" cy="2089150"/>
          </a:xfrm>
          <a:prstGeom prst="homePlat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Pentagon 14"/>
          <p:cNvSpPr/>
          <p:nvPr/>
        </p:nvSpPr>
        <p:spPr>
          <a:xfrm>
            <a:off x="3598863" y="3224213"/>
            <a:ext cx="2063750" cy="3736975"/>
          </a:xfrm>
          <a:custGeom>
            <a:avLst/>
            <a:gdLst>
              <a:gd name="connsiteX0" fmla="*/ 0 w 3240360"/>
              <a:gd name="connsiteY0" fmla="*/ 0 h 2088232"/>
              <a:gd name="connsiteX1" fmla="*/ 2196244 w 3240360"/>
              <a:gd name="connsiteY1" fmla="*/ 0 h 2088232"/>
              <a:gd name="connsiteX2" fmla="*/ 3240360 w 3240360"/>
              <a:gd name="connsiteY2" fmla="*/ 1044116 h 2088232"/>
              <a:gd name="connsiteX3" fmla="*/ 2196244 w 3240360"/>
              <a:gd name="connsiteY3" fmla="*/ 2088232 h 2088232"/>
              <a:gd name="connsiteX4" fmla="*/ 0 w 3240360"/>
              <a:gd name="connsiteY4" fmla="*/ 2088232 h 2088232"/>
              <a:gd name="connsiteX5" fmla="*/ 0 w 3240360"/>
              <a:gd name="connsiteY5" fmla="*/ 0 h 2088232"/>
              <a:gd name="connsiteX0" fmla="*/ 0 w 3240360"/>
              <a:gd name="connsiteY0" fmla="*/ 1138687 h 3226919"/>
              <a:gd name="connsiteX1" fmla="*/ 1031678 w 3240360"/>
              <a:gd name="connsiteY1" fmla="*/ 0 h 3226919"/>
              <a:gd name="connsiteX2" fmla="*/ 3240360 w 3240360"/>
              <a:gd name="connsiteY2" fmla="*/ 2182803 h 3226919"/>
              <a:gd name="connsiteX3" fmla="*/ 2196244 w 3240360"/>
              <a:gd name="connsiteY3" fmla="*/ 3226919 h 3226919"/>
              <a:gd name="connsiteX4" fmla="*/ 0 w 3240360"/>
              <a:gd name="connsiteY4" fmla="*/ 3226919 h 3226919"/>
              <a:gd name="connsiteX5" fmla="*/ 0 w 3240360"/>
              <a:gd name="connsiteY5" fmla="*/ 1138687 h 3226919"/>
              <a:gd name="connsiteX0" fmla="*/ 8627 w 3240360"/>
              <a:gd name="connsiteY0" fmla="*/ 1026544 h 3226919"/>
              <a:gd name="connsiteX1" fmla="*/ 1031678 w 3240360"/>
              <a:gd name="connsiteY1" fmla="*/ 0 h 3226919"/>
              <a:gd name="connsiteX2" fmla="*/ 3240360 w 3240360"/>
              <a:gd name="connsiteY2" fmla="*/ 2182803 h 3226919"/>
              <a:gd name="connsiteX3" fmla="*/ 2196244 w 3240360"/>
              <a:gd name="connsiteY3" fmla="*/ 3226919 h 3226919"/>
              <a:gd name="connsiteX4" fmla="*/ 0 w 3240360"/>
              <a:gd name="connsiteY4" fmla="*/ 3226919 h 3226919"/>
              <a:gd name="connsiteX5" fmla="*/ 8627 w 3240360"/>
              <a:gd name="connsiteY5" fmla="*/ 1026544 h 3226919"/>
              <a:gd name="connsiteX0" fmla="*/ 8627 w 2196244"/>
              <a:gd name="connsiteY0" fmla="*/ 1026544 h 3226919"/>
              <a:gd name="connsiteX1" fmla="*/ 1031678 w 2196244"/>
              <a:gd name="connsiteY1" fmla="*/ 0 h 3226919"/>
              <a:gd name="connsiteX2" fmla="*/ 2153432 w 2196244"/>
              <a:gd name="connsiteY2" fmla="*/ 1113127 h 3226919"/>
              <a:gd name="connsiteX3" fmla="*/ 2196244 w 2196244"/>
              <a:gd name="connsiteY3" fmla="*/ 3226919 h 3226919"/>
              <a:gd name="connsiteX4" fmla="*/ 0 w 2196244"/>
              <a:gd name="connsiteY4" fmla="*/ 3226919 h 3226919"/>
              <a:gd name="connsiteX5" fmla="*/ 8627 w 2196244"/>
              <a:gd name="connsiteY5" fmla="*/ 1026544 h 3226919"/>
              <a:gd name="connsiteX0" fmla="*/ 8627 w 2153432"/>
              <a:gd name="connsiteY0" fmla="*/ 1026544 h 3235545"/>
              <a:gd name="connsiteX1" fmla="*/ 1031678 w 2153432"/>
              <a:gd name="connsiteY1" fmla="*/ 0 h 3235545"/>
              <a:gd name="connsiteX2" fmla="*/ 2153432 w 2153432"/>
              <a:gd name="connsiteY2" fmla="*/ 1113127 h 3235545"/>
              <a:gd name="connsiteX3" fmla="*/ 2127233 w 2153432"/>
              <a:gd name="connsiteY3" fmla="*/ 3235545 h 3235545"/>
              <a:gd name="connsiteX4" fmla="*/ 0 w 2153432"/>
              <a:gd name="connsiteY4" fmla="*/ 3226919 h 3235545"/>
              <a:gd name="connsiteX5" fmla="*/ 8627 w 2153432"/>
              <a:gd name="connsiteY5" fmla="*/ 1026544 h 3235545"/>
              <a:gd name="connsiteX0" fmla="*/ 47896 w 2153432"/>
              <a:gd name="connsiteY0" fmla="*/ 949062 h 3235545"/>
              <a:gd name="connsiteX1" fmla="*/ 1031678 w 2153432"/>
              <a:gd name="connsiteY1" fmla="*/ 0 h 3235545"/>
              <a:gd name="connsiteX2" fmla="*/ 2153432 w 2153432"/>
              <a:gd name="connsiteY2" fmla="*/ 1113127 h 3235545"/>
              <a:gd name="connsiteX3" fmla="*/ 2127233 w 2153432"/>
              <a:gd name="connsiteY3" fmla="*/ 3235545 h 3235545"/>
              <a:gd name="connsiteX4" fmla="*/ 0 w 2153432"/>
              <a:gd name="connsiteY4" fmla="*/ 3226919 h 3235545"/>
              <a:gd name="connsiteX5" fmla="*/ 47896 w 2153432"/>
              <a:gd name="connsiteY5" fmla="*/ 949062 h 3235545"/>
              <a:gd name="connsiteX0" fmla="*/ 47896 w 2127233"/>
              <a:gd name="connsiteY0" fmla="*/ 949062 h 3235545"/>
              <a:gd name="connsiteX1" fmla="*/ 1031678 w 2127233"/>
              <a:gd name="connsiteY1" fmla="*/ 0 h 3235545"/>
              <a:gd name="connsiteX2" fmla="*/ 2013187 w 2127233"/>
              <a:gd name="connsiteY2" fmla="*/ 958163 h 3235545"/>
              <a:gd name="connsiteX3" fmla="*/ 2127233 w 2127233"/>
              <a:gd name="connsiteY3" fmla="*/ 3235545 h 3235545"/>
              <a:gd name="connsiteX4" fmla="*/ 0 w 2127233"/>
              <a:gd name="connsiteY4" fmla="*/ 3226919 h 3235545"/>
              <a:gd name="connsiteX5" fmla="*/ 47896 w 2127233"/>
              <a:gd name="connsiteY5" fmla="*/ 949062 h 3235545"/>
              <a:gd name="connsiteX0" fmla="*/ 47896 w 2013187"/>
              <a:gd name="connsiteY0" fmla="*/ 949062 h 3226919"/>
              <a:gd name="connsiteX1" fmla="*/ 1031678 w 2013187"/>
              <a:gd name="connsiteY1" fmla="*/ 0 h 3226919"/>
              <a:gd name="connsiteX2" fmla="*/ 2013187 w 2013187"/>
              <a:gd name="connsiteY2" fmla="*/ 958163 h 3226919"/>
              <a:gd name="connsiteX3" fmla="*/ 2009427 w 2013187"/>
              <a:gd name="connsiteY3" fmla="*/ 3221018 h 3226919"/>
              <a:gd name="connsiteX4" fmla="*/ 0 w 2013187"/>
              <a:gd name="connsiteY4" fmla="*/ 3226919 h 3226919"/>
              <a:gd name="connsiteX5" fmla="*/ 47896 w 2013187"/>
              <a:gd name="connsiteY5" fmla="*/ 949062 h 3226919"/>
              <a:gd name="connsiteX0" fmla="*/ 8627 w 2013187"/>
              <a:gd name="connsiteY0" fmla="*/ 934534 h 3226919"/>
              <a:gd name="connsiteX1" fmla="*/ 1031678 w 2013187"/>
              <a:gd name="connsiteY1" fmla="*/ 0 h 3226919"/>
              <a:gd name="connsiteX2" fmla="*/ 2013187 w 2013187"/>
              <a:gd name="connsiteY2" fmla="*/ 958163 h 3226919"/>
              <a:gd name="connsiteX3" fmla="*/ 2009427 w 2013187"/>
              <a:gd name="connsiteY3" fmla="*/ 3221018 h 3226919"/>
              <a:gd name="connsiteX4" fmla="*/ 0 w 2013187"/>
              <a:gd name="connsiteY4" fmla="*/ 3226919 h 3226919"/>
              <a:gd name="connsiteX5" fmla="*/ 8627 w 2013187"/>
              <a:gd name="connsiteY5" fmla="*/ 934534 h 3226919"/>
              <a:gd name="connsiteX0" fmla="*/ 8627 w 2063676"/>
              <a:gd name="connsiteY0" fmla="*/ 934534 h 3226919"/>
              <a:gd name="connsiteX1" fmla="*/ 1031678 w 2063676"/>
              <a:gd name="connsiteY1" fmla="*/ 0 h 3226919"/>
              <a:gd name="connsiteX2" fmla="*/ 2063676 w 2063676"/>
              <a:gd name="connsiteY2" fmla="*/ 943635 h 3226919"/>
              <a:gd name="connsiteX3" fmla="*/ 2009427 w 2063676"/>
              <a:gd name="connsiteY3" fmla="*/ 3221018 h 3226919"/>
              <a:gd name="connsiteX4" fmla="*/ 0 w 2063676"/>
              <a:gd name="connsiteY4" fmla="*/ 3226919 h 3226919"/>
              <a:gd name="connsiteX5" fmla="*/ 8627 w 2063676"/>
              <a:gd name="connsiteY5" fmla="*/ 934534 h 3226919"/>
              <a:gd name="connsiteX0" fmla="*/ 8627 w 2063676"/>
              <a:gd name="connsiteY0" fmla="*/ 934534 h 3226919"/>
              <a:gd name="connsiteX1" fmla="*/ 1031678 w 2063676"/>
              <a:gd name="connsiteY1" fmla="*/ 0 h 3226919"/>
              <a:gd name="connsiteX2" fmla="*/ 2063676 w 2063676"/>
              <a:gd name="connsiteY2" fmla="*/ 943635 h 3226919"/>
              <a:gd name="connsiteX3" fmla="*/ 2059915 w 2063676"/>
              <a:gd name="connsiteY3" fmla="*/ 3206490 h 3226919"/>
              <a:gd name="connsiteX4" fmla="*/ 0 w 2063676"/>
              <a:gd name="connsiteY4" fmla="*/ 3226919 h 3226919"/>
              <a:gd name="connsiteX5" fmla="*/ 8627 w 2063676"/>
              <a:gd name="connsiteY5" fmla="*/ 934534 h 32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676" h="3226919">
                <a:moveTo>
                  <a:pt x="8627" y="934534"/>
                </a:moveTo>
                <a:lnTo>
                  <a:pt x="1031678" y="0"/>
                </a:lnTo>
                <a:lnTo>
                  <a:pt x="2063676" y="943635"/>
                </a:lnTo>
                <a:cubicBezTo>
                  <a:pt x="2062423" y="1697920"/>
                  <a:pt x="2061168" y="2452205"/>
                  <a:pt x="2059915" y="3206490"/>
                </a:cubicBezTo>
                <a:lnTo>
                  <a:pt x="0" y="3226919"/>
                </a:lnTo>
                <a:cubicBezTo>
                  <a:pt x="2876" y="2493461"/>
                  <a:pt x="5751" y="1667992"/>
                  <a:pt x="8627" y="934534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Pentagon 7"/>
          <p:cNvSpPr/>
          <p:nvPr/>
        </p:nvSpPr>
        <p:spPr>
          <a:xfrm>
            <a:off x="1404938" y="2195513"/>
            <a:ext cx="3241675" cy="2089150"/>
          </a:xfrm>
          <a:prstGeom prst="homePlat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076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288" y="2967335"/>
            <a:ext cx="76854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11</a:t>
            </a:r>
            <a:r>
              <a:rPr lang="en-US" sz="54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th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day of the 11</a:t>
            </a:r>
            <a:r>
              <a:rPr lang="en-US" sz="54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th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month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6688" y="2967335"/>
            <a:ext cx="55906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Remembrance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1508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2"/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2"/>
                </a:solidFill>
              </a:rPr>
              <a:t>  Jesus said</a:t>
            </a:r>
            <a:endParaRPr lang="en-GB" sz="24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When  I was hungry and you gave me something to eat,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 I was thirsty and you gave me something to drink,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I was a stranger and you invited me in, </a:t>
            </a:r>
            <a:endParaRPr lang="en-GB" sz="2400" b="1" baseline="300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I needed clothes and you clothed me,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I was sick and you looked after me.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Whenever  you did this for someone else, you did it for me.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                                                         Based on Matthew 25:35-40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2532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3363" y="2420887"/>
            <a:ext cx="535888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Reflection Time</a:t>
            </a:r>
          </a:p>
        </p:txBody>
      </p:sp>
      <p:sp>
        <p:nvSpPr>
          <p:cNvPr id="8" name="Freeform 7"/>
          <p:cNvSpPr/>
          <p:nvPr/>
        </p:nvSpPr>
        <p:spPr>
          <a:xfrm>
            <a:off x="3565525" y="4397375"/>
            <a:ext cx="1992313" cy="1935163"/>
          </a:xfrm>
          <a:custGeom>
            <a:avLst/>
            <a:gdLst>
              <a:gd name="connsiteX0" fmla="*/ 1733702 w 3438144"/>
              <a:gd name="connsiteY0" fmla="*/ 212141 h 3306471"/>
              <a:gd name="connsiteX1" fmla="*/ 1543507 w 3438144"/>
              <a:gd name="connsiteY1" fmla="*/ 29261 h 3306471"/>
              <a:gd name="connsiteX2" fmla="*/ 1338681 w 3438144"/>
              <a:gd name="connsiteY2" fmla="*/ 0 h 3306471"/>
              <a:gd name="connsiteX3" fmla="*/ 907085 w 3438144"/>
              <a:gd name="connsiteY3" fmla="*/ 131674 h 3306471"/>
              <a:gd name="connsiteX4" fmla="*/ 555955 w 3438144"/>
              <a:gd name="connsiteY4" fmla="*/ 336499 h 3306471"/>
              <a:gd name="connsiteX5" fmla="*/ 65837 w 3438144"/>
              <a:gd name="connsiteY5" fmla="*/ 921715 h 3306471"/>
              <a:gd name="connsiteX6" fmla="*/ 7315 w 3438144"/>
              <a:gd name="connsiteY6" fmla="*/ 1228954 h 3306471"/>
              <a:gd name="connsiteX7" fmla="*/ 124358 w 3438144"/>
              <a:gd name="connsiteY7" fmla="*/ 1455725 h 3306471"/>
              <a:gd name="connsiteX8" fmla="*/ 226771 w 3438144"/>
              <a:gd name="connsiteY8" fmla="*/ 1550823 h 3306471"/>
              <a:gd name="connsiteX9" fmla="*/ 0 w 3438144"/>
              <a:gd name="connsiteY9" fmla="*/ 1821485 h 3306471"/>
              <a:gd name="connsiteX10" fmla="*/ 65837 w 3438144"/>
              <a:gd name="connsiteY10" fmla="*/ 2253082 h 3306471"/>
              <a:gd name="connsiteX11" fmla="*/ 329184 w 3438144"/>
              <a:gd name="connsiteY11" fmla="*/ 2582266 h 3306471"/>
              <a:gd name="connsiteX12" fmla="*/ 724205 w 3438144"/>
              <a:gd name="connsiteY12" fmla="*/ 2918765 h 3306471"/>
              <a:gd name="connsiteX13" fmla="*/ 1089965 w 3438144"/>
              <a:gd name="connsiteY13" fmla="*/ 3138221 h 3306471"/>
              <a:gd name="connsiteX14" fmla="*/ 1484985 w 3438144"/>
              <a:gd name="connsiteY14" fmla="*/ 3277210 h 3306471"/>
              <a:gd name="connsiteX15" fmla="*/ 1550822 w 3438144"/>
              <a:gd name="connsiteY15" fmla="*/ 3284525 h 3306471"/>
              <a:gd name="connsiteX16" fmla="*/ 1631289 w 3438144"/>
              <a:gd name="connsiteY16" fmla="*/ 3269895 h 3306471"/>
              <a:gd name="connsiteX17" fmla="*/ 1894637 w 3438144"/>
              <a:gd name="connsiteY17" fmla="*/ 3087015 h 3306471"/>
              <a:gd name="connsiteX18" fmla="*/ 2201875 w 3438144"/>
              <a:gd name="connsiteY18" fmla="*/ 3306471 h 3306471"/>
              <a:gd name="connsiteX19" fmla="*/ 2553005 w 3438144"/>
              <a:gd name="connsiteY19" fmla="*/ 3255264 h 3306471"/>
              <a:gd name="connsiteX20" fmla="*/ 2955341 w 3438144"/>
              <a:gd name="connsiteY20" fmla="*/ 2882189 h 3306471"/>
              <a:gd name="connsiteX21" fmla="*/ 3269894 w 3438144"/>
              <a:gd name="connsiteY21" fmla="*/ 2509114 h 3306471"/>
              <a:gd name="connsiteX22" fmla="*/ 3438144 w 3438144"/>
              <a:gd name="connsiteY22" fmla="*/ 2157984 h 3306471"/>
              <a:gd name="connsiteX23" fmla="*/ 3401568 w 3438144"/>
              <a:gd name="connsiteY23" fmla="*/ 1821485 h 3306471"/>
              <a:gd name="connsiteX24" fmla="*/ 3196742 w 3438144"/>
              <a:gd name="connsiteY24" fmla="*/ 1645920 h 3306471"/>
              <a:gd name="connsiteX25" fmla="*/ 3343046 w 3438144"/>
              <a:gd name="connsiteY25" fmla="*/ 1250899 h 3306471"/>
              <a:gd name="connsiteX26" fmla="*/ 3057753 w 3438144"/>
              <a:gd name="connsiteY26" fmla="*/ 863194 h 3306471"/>
              <a:gd name="connsiteX27" fmla="*/ 2713939 w 3438144"/>
              <a:gd name="connsiteY27" fmla="*/ 490119 h 3306471"/>
              <a:gd name="connsiteX28" fmla="*/ 2392070 w 3438144"/>
              <a:gd name="connsiteY28" fmla="*/ 219456 h 3306471"/>
              <a:gd name="connsiteX29" fmla="*/ 2055571 w 3438144"/>
              <a:gd name="connsiteY29" fmla="*/ 29261 h 3306471"/>
              <a:gd name="connsiteX30" fmla="*/ 1733702 w 3438144"/>
              <a:gd name="connsiteY30" fmla="*/ 212141 h 3306471"/>
              <a:gd name="connsiteX0" fmla="*/ 1733702 w 3438144"/>
              <a:gd name="connsiteY0" fmla="*/ 182880 h 3277210"/>
              <a:gd name="connsiteX1" fmla="*/ 1543507 w 3438144"/>
              <a:gd name="connsiteY1" fmla="*/ 0 h 3277210"/>
              <a:gd name="connsiteX2" fmla="*/ 1331366 w 3438144"/>
              <a:gd name="connsiteY2" fmla="*/ 43891 h 3277210"/>
              <a:gd name="connsiteX3" fmla="*/ 907085 w 3438144"/>
              <a:gd name="connsiteY3" fmla="*/ 102413 h 3277210"/>
              <a:gd name="connsiteX4" fmla="*/ 555955 w 3438144"/>
              <a:gd name="connsiteY4" fmla="*/ 307238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907085 w 3438144"/>
              <a:gd name="connsiteY3" fmla="*/ 102413 h 3277210"/>
              <a:gd name="connsiteX4" fmla="*/ 555955 w 3438144"/>
              <a:gd name="connsiteY4" fmla="*/ 307238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555955 w 3438144"/>
              <a:gd name="connsiteY4" fmla="*/ 307238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670048 w 3438144"/>
              <a:gd name="connsiteY27" fmla="*/ 468174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057753 w 3438144"/>
              <a:gd name="connsiteY27" fmla="*/ 833933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790042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790042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826618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826618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23591 w 3438144"/>
              <a:gd name="connsiteY27" fmla="*/ 907085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299155 w 3438144"/>
              <a:gd name="connsiteY25" fmla="*/ 1221638 h 3277210"/>
              <a:gd name="connsiteX26" fmla="*/ 3262579 w 3438144"/>
              <a:gd name="connsiteY26" fmla="*/ 1192377 h 3277210"/>
              <a:gd name="connsiteX27" fmla="*/ 3123591 w 3438144"/>
              <a:gd name="connsiteY27" fmla="*/ 907085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11372 w 3438144"/>
              <a:gd name="connsiteY21" fmla="*/ 2450592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299155 w 3438144"/>
              <a:gd name="connsiteY25" fmla="*/ 1221638 h 3277210"/>
              <a:gd name="connsiteX26" fmla="*/ 3262579 w 3438144"/>
              <a:gd name="connsiteY26" fmla="*/ 1192377 h 3277210"/>
              <a:gd name="connsiteX27" fmla="*/ 3123591 w 3438144"/>
              <a:gd name="connsiteY27" fmla="*/ 907085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838297 w 3438144"/>
              <a:gd name="connsiteY20" fmla="*/ 2838297 h 3277210"/>
              <a:gd name="connsiteX21" fmla="*/ 2955341 w 3438144"/>
              <a:gd name="connsiteY21" fmla="*/ 2852928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72538 w 3438144"/>
              <a:gd name="connsiteY19" fmla="*/ 313822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75412 w 3438144"/>
              <a:gd name="connsiteY12" fmla="*/ 2860243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438912 w 3438144"/>
              <a:gd name="connsiteY11" fmla="*/ 2465223 h 3277210"/>
              <a:gd name="connsiteX12" fmla="*/ 775412 w 3438144"/>
              <a:gd name="connsiteY12" fmla="*/ 2860243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160934 w 3438144"/>
              <a:gd name="connsiteY10" fmla="*/ 2150669 h 3277210"/>
              <a:gd name="connsiteX11" fmla="*/ 438912 w 3438144"/>
              <a:gd name="connsiteY11" fmla="*/ 2465223 h 3277210"/>
              <a:gd name="connsiteX12" fmla="*/ 775412 w 3438144"/>
              <a:gd name="connsiteY12" fmla="*/ 2860243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1833 w 3364992"/>
              <a:gd name="connsiteY14" fmla="*/ 3247949 h 3277210"/>
              <a:gd name="connsiteX15" fmla="*/ 1477670 w 3364992"/>
              <a:gd name="connsiteY15" fmla="*/ 3255264 h 3277210"/>
              <a:gd name="connsiteX16" fmla="*/ 1558137 w 3364992"/>
              <a:gd name="connsiteY16" fmla="*/ 3240634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477670 w 3364992"/>
              <a:gd name="connsiteY15" fmla="*/ 3255264 h 3277210"/>
              <a:gd name="connsiteX16" fmla="*/ 1558137 w 3364992"/>
              <a:gd name="connsiteY16" fmla="*/ 3240634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558137 w 3364992"/>
              <a:gd name="connsiteY16" fmla="*/ 3240634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81940 w 3364992"/>
              <a:gd name="connsiteY18" fmla="*/ 3238795 h 3277210"/>
              <a:gd name="connsiteX19" fmla="*/ 2128723 w 3364992"/>
              <a:gd name="connsiteY19" fmla="*/ 3277210 h 3277210"/>
              <a:gd name="connsiteX20" fmla="*/ 2355495 w 3364992"/>
              <a:gd name="connsiteY20" fmla="*/ 3123591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318918 w 3364992"/>
              <a:gd name="connsiteY31" fmla="*/ 19019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355495 w 3364992"/>
              <a:gd name="connsiteY20" fmla="*/ 3123591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318918 w 3364992"/>
              <a:gd name="connsiteY31" fmla="*/ 19019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318918 w 3364992"/>
              <a:gd name="connsiteY31" fmla="*/ 19019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236236 w 3364992"/>
              <a:gd name="connsiteY5" fmla="*/ 759151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28262 w 3364992"/>
              <a:gd name="connsiteY12" fmla="*/ 2786571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70094 w 3364992"/>
              <a:gd name="connsiteY11" fmla="*/ 2417553 h 3277210"/>
              <a:gd name="connsiteX12" fmla="*/ 728262 w 3364992"/>
              <a:gd name="connsiteY12" fmla="*/ 2786571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122451 w 3364992"/>
              <a:gd name="connsiteY10" fmla="*/ 2089997 h 3277210"/>
              <a:gd name="connsiteX11" fmla="*/ 370094 w 3364992"/>
              <a:gd name="connsiteY11" fmla="*/ 2417553 h 3277210"/>
              <a:gd name="connsiteX12" fmla="*/ 728262 w 3364992"/>
              <a:gd name="connsiteY12" fmla="*/ 2786571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47549 w 3351991"/>
              <a:gd name="connsiteY0" fmla="*/ 182880 h 3277210"/>
              <a:gd name="connsiteX1" fmla="*/ 1450039 w 3351991"/>
              <a:gd name="connsiteY1" fmla="*/ 73152 h 3277210"/>
              <a:gd name="connsiteX2" fmla="*/ 1245213 w 3351991"/>
              <a:gd name="connsiteY2" fmla="*/ 43891 h 3277210"/>
              <a:gd name="connsiteX3" fmla="*/ 916030 w 3351991"/>
              <a:gd name="connsiteY3" fmla="*/ 175565 h 3277210"/>
              <a:gd name="connsiteX4" fmla="*/ 593883 w 3351991"/>
              <a:gd name="connsiteY4" fmla="*/ 372798 h 3277210"/>
              <a:gd name="connsiteX5" fmla="*/ 223235 w 3351991"/>
              <a:gd name="connsiteY5" fmla="*/ 759151 h 3277210"/>
              <a:gd name="connsiteX6" fmla="*/ 40632 w 3351991"/>
              <a:gd name="connsiteY6" fmla="*/ 1134688 h 3277210"/>
              <a:gd name="connsiteX7" fmla="*/ 77208 w 3351991"/>
              <a:gd name="connsiteY7" fmla="*/ 1413463 h 3277210"/>
              <a:gd name="connsiteX8" fmla="*/ 140618 w 3351991"/>
              <a:gd name="connsiteY8" fmla="*/ 1521562 h 3277210"/>
              <a:gd name="connsiteX9" fmla="*/ 0 w 3351991"/>
              <a:gd name="connsiteY9" fmla="*/ 1786018 h 3277210"/>
              <a:gd name="connsiteX10" fmla="*/ 109450 w 3351991"/>
              <a:gd name="connsiteY10" fmla="*/ 2089997 h 3277210"/>
              <a:gd name="connsiteX11" fmla="*/ 357093 w 3351991"/>
              <a:gd name="connsiteY11" fmla="*/ 2417553 h 3277210"/>
              <a:gd name="connsiteX12" fmla="*/ 715261 w 3351991"/>
              <a:gd name="connsiteY12" fmla="*/ 2786571 h 3277210"/>
              <a:gd name="connsiteX13" fmla="*/ 1091594 w 3351991"/>
              <a:gd name="connsiteY13" fmla="*/ 3028493 h 3277210"/>
              <a:gd name="connsiteX14" fmla="*/ 1403166 w 3351991"/>
              <a:gd name="connsiteY14" fmla="*/ 3143942 h 3277210"/>
              <a:gd name="connsiteX15" fmla="*/ 1529674 w 3351991"/>
              <a:gd name="connsiteY15" fmla="*/ 3129589 h 3277210"/>
              <a:gd name="connsiteX16" fmla="*/ 1618808 w 3351991"/>
              <a:gd name="connsiteY16" fmla="*/ 3106291 h 3277210"/>
              <a:gd name="connsiteX17" fmla="*/ 1808484 w 3351991"/>
              <a:gd name="connsiteY17" fmla="*/ 3057754 h 3277210"/>
              <a:gd name="connsiteX18" fmla="*/ 2151605 w 3351991"/>
              <a:gd name="connsiteY18" fmla="*/ 3221460 h 3277210"/>
              <a:gd name="connsiteX19" fmla="*/ 2115722 w 3351991"/>
              <a:gd name="connsiteY19" fmla="*/ 3277210 h 3277210"/>
              <a:gd name="connsiteX20" fmla="*/ 2541842 w 3351991"/>
              <a:gd name="connsiteY20" fmla="*/ 3006583 h 3277210"/>
              <a:gd name="connsiteX21" fmla="*/ 2752144 w 3351991"/>
              <a:gd name="connsiteY21" fmla="*/ 2838297 h 3277210"/>
              <a:gd name="connsiteX22" fmla="*/ 2825297 w 3351991"/>
              <a:gd name="connsiteY22" fmla="*/ 2801722 h 3277210"/>
              <a:gd name="connsiteX23" fmla="*/ 3125219 w 3351991"/>
              <a:gd name="connsiteY23" fmla="*/ 2450592 h 3277210"/>
              <a:gd name="connsiteX24" fmla="*/ 3351991 w 3351991"/>
              <a:gd name="connsiteY24" fmla="*/ 2128723 h 3277210"/>
              <a:gd name="connsiteX25" fmla="*/ 3315415 w 3351991"/>
              <a:gd name="connsiteY25" fmla="*/ 1792224 h 3277210"/>
              <a:gd name="connsiteX26" fmla="*/ 3110589 w 3351991"/>
              <a:gd name="connsiteY26" fmla="*/ 1616659 h 3277210"/>
              <a:gd name="connsiteX27" fmla="*/ 3213002 w 3351991"/>
              <a:gd name="connsiteY27" fmla="*/ 1221638 h 3277210"/>
              <a:gd name="connsiteX28" fmla="*/ 3176426 w 3351991"/>
              <a:gd name="connsiteY28" fmla="*/ 1192377 h 3277210"/>
              <a:gd name="connsiteX29" fmla="*/ 3037438 w 3351991"/>
              <a:gd name="connsiteY29" fmla="*/ 907085 h 3277210"/>
              <a:gd name="connsiteX30" fmla="*/ 2583895 w 3351991"/>
              <a:gd name="connsiteY30" fmla="*/ 468174 h 3277210"/>
              <a:gd name="connsiteX31" fmla="*/ 2175907 w 3351991"/>
              <a:gd name="connsiteY31" fmla="*/ 142525 h 3277210"/>
              <a:gd name="connsiteX32" fmla="*/ 1969418 w 3351991"/>
              <a:gd name="connsiteY32" fmla="*/ 0 h 3277210"/>
              <a:gd name="connsiteX33" fmla="*/ 1647549 w 3351991"/>
              <a:gd name="connsiteY33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0 w 3343324"/>
              <a:gd name="connsiteY9" fmla="*/ 1768683 h 3277210"/>
              <a:gd name="connsiteX10" fmla="*/ 100783 w 3343324"/>
              <a:gd name="connsiteY10" fmla="*/ 2089997 h 3277210"/>
              <a:gd name="connsiteX11" fmla="*/ 348426 w 3343324"/>
              <a:gd name="connsiteY11" fmla="*/ 2417553 h 3277210"/>
              <a:gd name="connsiteX12" fmla="*/ 706594 w 3343324"/>
              <a:gd name="connsiteY12" fmla="*/ 2786571 h 3277210"/>
              <a:gd name="connsiteX13" fmla="*/ 1082927 w 3343324"/>
              <a:gd name="connsiteY13" fmla="*/ 3028493 h 3277210"/>
              <a:gd name="connsiteX14" fmla="*/ 1394499 w 3343324"/>
              <a:gd name="connsiteY14" fmla="*/ 3143942 h 3277210"/>
              <a:gd name="connsiteX15" fmla="*/ 1521007 w 3343324"/>
              <a:gd name="connsiteY15" fmla="*/ 3129589 h 3277210"/>
              <a:gd name="connsiteX16" fmla="*/ 1610141 w 3343324"/>
              <a:gd name="connsiteY16" fmla="*/ 3106291 h 3277210"/>
              <a:gd name="connsiteX17" fmla="*/ 1799817 w 3343324"/>
              <a:gd name="connsiteY17" fmla="*/ 3057754 h 3277210"/>
              <a:gd name="connsiteX18" fmla="*/ 2142938 w 3343324"/>
              <a:gd name="connsiteY18" fmla="*/ 3221460 h 3277210"/>
              <a:gd name="connsiteX19" fmla="*/ 2107055 w 3343324"/>
              <a:gd name="connsiteY19" fmla="*/ 3277210 h 3277210"/>
              <a:gd name="connsiteX20" fmla="*/ 2533175 w 3343324"/>
              <a:gd name="connsiteY20" fmla="*/ 3006583 h 3277210"/>
              <a:gd name="connsiteX21" fmla="*/ 2743477 w 3343324"/>
              <a:gd name="connsiteY21" fmla="*/ 2838297 h 3277210"/>
              <a:gd name="connsiteX22" fmla="*/ 2816630 w 3343324"/>
              <a:gd name="connsiteY22" fmla="*/ 2801722 h 3277210"/>
              <a:gd name="connsiteX23" fmla="*/ 3116552 w 3343324"/>
              <a:gd name="connsiteY23" fmla="*/ 2450592 h 3277210"/>
              <a:gd name="connsiteX24" fmla="*/ 3343324 w 3343324"/>
              <a:gd name="connsiteY24" fmla="*/ 2128723 h 3277210"/>
              <a:gd name="connsiteX25" fmla="*/ 3306748 w 3343324"/>
              <a:gd name="connsiteY25" fmla="*/ 1792224 h 3277210"/>
              <a:gd name="connsiteX26" fmla="*/ 3101922 w 3343324"/>
              <a:gd name="connsiteY26" fmla="*/ 1616659 h 3277210"/>
              <a:gd name="connsiteX27" fmla="*/ 3204335 w 3343324"/>
              <a:gd name="connsiteY27" fmla="*/ 1221638 h 3277210"/>
              <a:gd name="connsiteX28" fmla="*/ 3167759 w 3343324"/>
              <a:gd name="connsiteY28" fmla="*/ 1192377 h 3277210"/>
              <a:gd name="connsiteX29" fmla="*/ 3028771 w 3343324"/>
              <a:gd name="connsiteY29" fmla="*/ 907085 h 3277210"/>
              <a:gd name="connsiteX30" fmla="*/ 2575228 w 3343324"/>
              <a:gd name="connsiteY30" fmla="*/ 468174 h 3277210"/>
              <a:gd name="connsiteX31" fmla="*/ 2167240 w 3343324"/>
              <a:gd name="connsiteY31" fmla="*/ 142525 h 3277210"/>
              <a:gd name="connsiteX32" fmla="*/ 1960751 w 3343324"/>
              <a:gd name="connsiteY32" fmla="*/ 0 h 3277210"/>
              <a:gd name="connsiteX33" fmla="*/ 1638882 w 3343324"/>
              <a:gd name="connsiteY33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0 w 3343324"/>
              <a:gd name="connsiteY9" fmla="*/ 1768683 h 3277210"/>
              <a:gd name="connsiteX10" fmla="*/ 100783 w 3343324"/>
              <a:gd name="connsiteY10" fmla="*/ 2089997 h 3277210"/>
              <a:gd name="connsiteX11" fmla="*/ 348426 w 3343324"/>
              <a:gd name="connsiteY11" fmla="*/ 2417553 h 3277210"/>
              <a:gd name="connsiteX12" fmla="*/ 706594 w 3343324"/>
              <a:gd name="connsiteY12" fmla="*/ 2786571 h 3277210"/>
              <a:gd name="connsiteX13" fmla="*/ 1082927 w 3343324"/>
              <a:gd name="connsiteY13" fmla="*/ 3028493 h 3277210"/>
              <a:gd name="connsiteX14" fmla="*/ 1394499 w 3343324"/>
              <a:gd name="connsiteY14" fmla="*/ 3143942 h 3277210"/>
              <a:gd name="connsiteX15" fmla="*/ 1521007 w 3343324"/>
              <a:gd name="connsiteY15" fmla="*/ 3129589 h 3277210"/>
              <a:gd name="connsiteX16" fmla="*/ 1610141 w 3343324"/>
              <a:gd name="connsiteY16" fmla="*/ 3106291 h 3277210"/>
              <a:gd name="connsiteX17" fmla="*/ 1799817 w 3343324"/>
              <a:gd name="connsiteY17" fmla="*/ 3057754 h 3277210"/>
              <a:gd name="connsiteX18" fmla="*/ 2142938 w 3343324"/>
              <a:gd name="connsiteY18" fmla="*/ 3221460 h 3277210"/>
              <a:gd name="connsiteX19" fmla="*/ 2107055 w 3343324"/>
              <a:gd name="connsiteY19" fmla="*/ 3277210 h 3277210"/>
              <a:gd name="connsiteX20" fmla="*/ 2533175 w 3343324"/>
              <a:gd name="connsiteY20" fmla="*/ 3006583 h 3277210"/>
              <a:gd name="connsiteX21" fmla="*/ 2743477 w 3343324"/>
              <a:gd name="connsiteY21" fmla="*/ 2838297 h 3277210"/>
              <a:gd name="connsiteX22" fmla="*/ 2816630 w 3343324"/>
              <a:gd name="connsiteY22" fmla="*/ 2801722 h 3277210"/>
              <a:gd name="connsiteX23" fmla="*/ 3116552 w 3343324"/>
              <a:gd name="connsiteY23" fmla="*/ 2450592 h 3277210"/>
              <a:gd name="connsiteX24" fmla="*/ 3343324 w 3343324"/>
              <a:gd name="connsiteY24" fmla="*/ 2128723 h 3277210"/>
              <a:gd name="connsiteX25" fmla="*/ 3306748 w 3343324"/>
              <a:gd name="connsiteY25" fmla="*/ 1792224 h 3277210"/>
              <a:gd name="connsiteX26" fmla="*/ 3101922 w 3343324"/>
              <a:gd name="connsiteY26" fmla="*/ 1616659 h 3277210"/>
              <a:gd name="connsiteX27" fmla="*/ 3204335 w 3343324"/>
              <a:gd name="connsiteY27" fmla="*/ 1221638 h 3277210"/>
              <a:gd name="connsiteX28" fmla="*/ 3167759 w 3343324"/>
              <a:gd name="connsiteY28" fmla="*/ 1192377 h 3277210"/>
              <a:gd name="connsiteX29" fmla="*/ 3028771 w 3343324"/>
              <a:gd name="connsiteY29" fmla="*/ 907085 h 3277210"/>
              <a:gd name="connsiteX30" fmla="*/ 2575228 w 3343324"/>
              <a:gd name="connsiteY30" fmla="*/ 468174 h 3277210"/>
              <a:gd name="connsiteX31" fmla="*/ 2167240 w 3343324"/>
              <a:gd name="connsiteY31" fmla="*/ 142525 h 3277210"/>
              <a:gd name="connsiteX32" fmla="*/ 1960751 w 3343324"/>
              <a:gd name="connsiteY32" fmla="*/ 0 h 3277210"/>
              <a:gd name="connsiteX33" fmla="*/ 1638882 w 3343324"/>
              <a:gd name="connsiteY33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75786 w 3343324"/>
              <a:gd name="connsiteY9" fmla="*/ 1670014 h 3277210"/>
              <a:gd name="connsiteX10" fmla="*/ 0 w 3343324"/>
              <a:gd name="connsiteY10" fmla="*/ 1768683 h 3277210"/>
              <a:gd name="connsiteX11" fmla="*/ 100783 w 3343324"/>
              <a:gd name="connsiteY11" fmla="*/ 2089997 h 3277210"/>
              <a:gd name="connsiteX12" fmla="*/ 348426 w 3343324"/>
              <a:gd name="connsiteY12" fmla="*/ 2417553 h 3277210"/>
              <a:gd name="connsiteX13" fmla="*/ 706594 w 3343324"/>
              <a:gd name="connsiteY13" fmla="*/ 2786571 h 3277210"/>
              <a:gd name="connsiteX14" fmla="*/ 1082927 w 3343324"/>
              <a:gd name="connsiteY14" fmla="*/ 3028493 h 3277210"/>
              <a:gd name="connsiteX15" fmla="*/ 1394499 w 3343324"/>
              <a:gd name="connsiteY15" fmla="*/ 3143942 h 3277210"/>
              <a:gd name="connsiteX16" fmla="*/ 1521007 w 3343324"/>
              <a:gd name="connsiteY16" fmla="*/ 3129589 h 3277210"/>
              <a:gd name="connsiteX17" fmla="*/ 1610141 w 3343324"/>
              <a:gd name="connsiteY17" fmla="*/ 3106291 h 3277210"/>
              <a:gd name="connsiteX18" fmla="*/ 1799817 w 3343324"/>
              <a:gd name="connsiteY18" fmla="*/ 3057754 h 3277210"/>
              <a:gd name="connsiteX19" fmla="*/ 2142938 w 3343324"/>
              <a:gd name="connsiteY19" fmla="*/ 3221460 h 3277210"/>
              <a:gd name="connsiteX20" fmla="*/ 2107055 w 3343324"/>
              <a:gd name="connsiteY20" fmla="*/ 3277210 h 3277210"/>
              <a:gd name="connsiteX21" fmla="*/ 2533175 w 3343324"/>
              <a:gd name="connsiteY21" fmla="*/ 3006583 h 3277210"/>
              <a:gd name="connsiteX22" fmla="*/ 2743477 w 3343324"/>
              <a:gd name="connsiteY22" fmla="*/ 2838297 h 3277210"/>
              <a:gd name="connsiteX23" fmla="*/ 2816630 w 3343324"/>
              <a:gd name="connsiteY23" fmla="*/ 2801722 h 3277210"/>
              <a:gd name="connsiteX24" fmla="*/ 3116552 w 3343324"/>
              <a:gd name="connsiteY24" fmla="*/ 2450592 h 3277210"/>
              <a:gd name="connsiteX25" fmla="*/ 3343324 w 3343324"/>
              <a:gd name="connsiteY25" fmla="*/ 2128723 h 3277210"/>
              <a:gd name="connsiteX26" fmla="*/ 3306748 w 3343324"/>
              <a:gd name="connsiteY26" fmla="*/ 1792224 h 3277210"/>
              <a:gd name="connsiteX27" fmla="*/ 3101922 w 3343324"/>
              <a:gd name="connsiteY27" fmla="*/ 1616659 h 3277210"/>
              <a:gd name="connsiteX28" fmla="*/ 3204335 w 3343324"/>
              <a:gd name="connsiteY28" fmla="*/ 1221638 h 3277210"/>
              <a:gd name="connsiteX29" fmla="*/ 3167759 w 3343324"/>
              <a:gd name="connsiteY29" fmla="*/ 1192377 h 3277210"/>
              <a:gd name="connsiteX30" fmla="*/ 3028771 w 3343324"/>
              <a:gd name="connsiteY30" fmla="*/ 907085 h 3277210"/>
              <a:gd name="connsiteX31" fmla="*/ 2575228 w 3343324"/>
              <a:gd name="connsiteY31" fmla="*/ 468174 h 3277210"/>
              <a:gd name="connsiteX32" fmla="*/ 2167240 w 3343324"/>
              <a:gd name="connsiteY32" fmla="*/ 142525 h 3277210"/>
              <a:gd name="connsiteX33" fmla="*/ 1960751 w 3343324"/>
              <a:gd name="connsiteY33" fmla="*/ 0 h 3277210"/>
              <a:gd name="connsiteX34" fmla="*/ 1638882 w 3343324"/>
              <a:gd name="connsiteY34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75786 w 3343324"/>
              <a:gd name="connsiteY9" fmla="*/ 1670014 h 3277210"/>
              <a:gd name="connsiteX10" fmla="*/ 0 w 3343324"/>
              <a:gd name="connsiteY10" fmla="*/ 1768683 h 3277210"/>
              <a:gd name="connsiteX11" fmla="*/ 100783 w 3343324"/>
              <a:gd name="connsiteY11" fmla="*/ 2089997 h 3277210"/>
              <a:gd name="connsiteX12" fmla="*/ 348426 w 3343324"/>
              <a:gd name="connsiteY12" fmla="*/ 2417553 h 3277210"/>
              <a:gd name="connsiteX13" fmla="*/ 706594 w 3343324"/>
              <a:gd name="connsiteY13" fmla="*/ 2786571 h 3277210"/>
              <a:gd name="connsiteX14" fmla="*/ 1082927 w 3343324"/>
              <a:gd name="connsiteY14" fmla="*/ 3028493 h 3277210"/>
              <a:gd name="connsiteX15" fmla="*/ 1394499 w 3343324"/>
              <a:gd name="connsiteY15" fmla="*/ 3143942 h 3277210"/>
              <a:gd name="connsiteX16" fmla="*/ 1521007 w 3343324"/>
              <a:gd name="connsiteY16" fmla="*/ 3129589 h 3277210"/>
              <a:gd name="connsiteX17" fmla="*/ 1610141 w 3343324"/>
              <a:gd name="connsiteY17" fmla="*/ 3106291 h 3277210"/>
              <a:gd name="connsiteX18" fmla="*/ 1799817 w 3343324"/>
              <a:gd name="connsiteY18" fmla="*/ 3057754 h 3277210"/>
              <a:gd name="connsiteX19" fmla="*/ 2142938 w 3343324"/>
              <a:gd name="connsiteY19" fmla="*/ 3221460 h 3277210"/>
              <a:gd name="connsiteX20" fmla="*/ 2107055 w 3343324"/>
              <a:gd name="connsiteY20" fmla="*/ 3277210 h 3277210"/>
              <a:gd name="connsiteX21" fmla="*/ 2533175 w 3343324"/>
              <a:gd name="connsiteY21" fmla="*/ 3006583 h 3277210"/>
              <a:gd name="connsiteX22" fmla="*/ 2743477 w 3343324"/>
              <a:gd name="connsiteY22" fmla="*/ 2838297 h 3277210"/>
              <a:gd name="connsiteX23" fmla="*/ 2816630 w 3343324"/>
              <a:gd name="connsiteY23" fmla="*/ 2801722 h 3277210"/>
              <a:gd name="connsiteX24" fmla="*/ 3116552 w 3343324"/>
              <a:gd name="connsiteY24" fmla="*/ 2450592 h 3277210"/>
              <a:gd name="connsiteX25" fmla="*/ 3343324 w 3343324"/>
              <a:gd name="connsiteY25" fmla="*/ 2128723 h 3277210"/>
              <a:gd name="connsiteX26" fmla="*/ 3306748 w 3343324"/>
              <a:gd name="connsiteY26" fmla="*/ 1792224 h 3277210"/>
              <a:gd name="connsiteX27" fmla="*/ 3101922 w 3343324"/>
              <a:gd name="connsiteY27" fmla="*/ 1616659 h 3277210"/>
              <a:gd name="connsiteX28" fmla="*/ 3204335 w 3343324"/>
              <a:gd name="connsiteY28" fmla="*/ 1221638 h 3277210"/>
              <a:gd name="connsiteX29" fmla="*/ 3167759 w 3343324"/>
              <a:gd name="connsiteY29" fmla="*/ 1192377 h 3277210"/>
              <a:gd name="connsiteX30" fmla="*/ 3028771 w 3343324"/>
              <a:gd name="connsiteY30" fmla="*/ 907085 h 3277210"/>
              <a:gd name="connsiteX31" fmla="*/ 2575228 w 3343324"/>
              <a:gd name="connsiteY31" fmla="*/ 468174 h 3277210"/>
              <a:gd name="connsiteX32" fmla="*/ 2167240 w 3343324"/>
              <a:gd name="connsiteY32" fmla="*/ 142525 h 3277210"/>
              <a:gd name="connsiteX33" fmla="*/ 1960751 w 3343324"/>
              <a:gd name="connsiteY33" fmla="*/ 0 h 3277210"/>
              <a:gd name="connsiteX34" fmla="*/ 1638882 w 3343324"/>
              <a:gd name="connsiteY34" fmla="*/ 182880 h 327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43324" h="3277210">
                <a:moveTo>
                  <a:pt x="1638882" y="182880"/>
                </a:moveTo>
                <a:lnTo>
                  <a:pt x="1441372" y="73152"/>
                </a:lnTo>
                <a:lnTo>
                  <a:pt x="1236546" y="43891"/>
                </a:lnTo>
                <a:lnTo>
                  <a:pt x="907363" y="175565"/>
                </a:lnTo>
                <a:lnTo>
                  <a:pt x="585216" y="372798"/>
                </a:lnTo>
                <a:lnTo>
                  <a:pt x="214568" y="759151"/>
                </a:lnTo>
                <a:lnTo>
                  <a:pt x="31965" y="1134688"/>
                </a:lnTo>
                <a:lnTo>
                  <a:pt x="68541" y="1413463"/>
                </a:lnTo>
                <a:lnTo>
                  <a:pt x="131951" y="1521562"/>
                </a:lnTo>
                <a:cubicBezTo>
                  <a:pt x="98784" y="1582602"/>
                  <a:pt x="108953" y="1608974"/>
                  <a:pt x="75786" y="1670014"/>
                </a:cubicBezTo>
                <a:cubicBezTo>
                  <a:pt x="50524" y="1702904"/>
                  <a:pt x="77266" y="1887471"/>
                  <a:pt x="0" y="1768683"/>
                </a:cubicBezTo>
                <a:cubicBezTo>
                  <a:pt x="99709" y="1926937"/>
                  <a:pt x="78837" y="1946131"/>
                  <a:pt x="100783" y="2089997"/>
                </a:cubicBezTo>
                <a:lnTo>
                  <a:pt x="348426" y="2417553"/>
                </a:lnTo>
                <a:lnTo>
                  <a:pt x="706594" y="2786571"/>
                </a:lnTo>
                <a:lnTo>
                  <a:pt x="1082927" y="3028493"/>
                </a:lnTo>
                <a:lnTo>
                  <a:pt x="1394499" y="3143942"/>
                </a:lnTo>
                <a:cubicBezTo>
                  <a:pt x="1416445" y="3146380"/>
                  <a:pt x="1485067" y="3135864"/>
                  <a:pt x="1521007" y="3129589"/>
                </a:cubicBezTo>
                <a:cubicBezTo>
                  <a:pt x="1556947" y="3123314"/>
                  <a:pt x="1563673" y="3118264"/>
                  <a:pt x="1610141" y="3106291"/>
                </a:cubicBezTo>
                <a:cubicBezTo>
                  <a:pt x="1656609" y="3094319"/>
                  <a:pt x="1720407" y="3030614"/>
                  <a:pt x="1799817" y="3057754"/>
                </a:cubicBezTo>
                <a:cubicBezTo>
                  <a:pt x="1895411" y="3128213"/>
                  <a:pt x="2047344" y="3151001"/>
                  <a:pt x="2142938" y="3221460"/>
                </a:cubicBezTo>
                <a:lnTo>
                  <a:pt x="2107055" y="3277210"/>
                </a:lnTo>
                <a:lnTo>
                  <a:pt x="2533175" y="3006583"/>
                </a:lnTo>
                <a:cubicBezTo>
                  <a:pt x="2655095" y="2887101"/>
                  <a:pt x="2621557" y="2957779"/>
                  <a:pt x="2743477" y="2838297"/>
                </a:cubicBezTo>
                <a:lnTo>
                  <a:pt x="2816630" y="2801722"/>
                </a:lnTo>
                <a:lnTo>
                  <a:pt x="3116552" y="2450592"/>
                </a:lnTo>
                <a:lnTo>
                  <a:pt x="3343324" y="2128723"/>
                </a:lnTo>
                <a:lnTo>
                  <a:pt x="3306748" y="1792224"/>
                </a:lnTo>
                <a:lnTo>
                  <a:pt x="3101922" y="1616659"/>
                </a:lnTo>
                <a:lnTo>
                  <a:pt x="3204335" y="1221638"/>
                </a:lnTo>
                <a:cubicBezTo>
                  <a:pt x="3192143" y="1214323"/>
                  <a:pt x="3179951" y="1199692"/>
                  <a:pt x="3167759" y="1192377"/>
                </a:cubicBezTo>
                <a:cubicBezTo>
                  <a:pt x="3116553" y="1070457"/>
                  <a:pt x="3109238" y="1080211"/>
                  <a:pt x="3028771" y="907085"/>
                </a:cubicBezTo>
                <a:cubicBezTo>
                  <a:pt x="2780055" y="807111"/>
                  <a:pt x="2721532" y="575463"/>
                  <a:pt x="2575228" y="468174"/>
                </a:cubicBezTo>
                <a:lnTo>
                  <a:pt x="2167240" y="142525"/>
                </a:lnTo>
                <a:cubicBezTo>
                  <a:pt x="2098410" y="95017"/>
                  <a:pt x="1951575" y="125513"/>
                  <a:pt x="1960751" y="0"/>
                </a:cubicBezTo>
                <a:cubicBezTo>
                  <a:pt x="2104813" y="130298"/>
                  <a:pt x="1746172" y="121920"/>
                  <a:pt x="1638882" y="18288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71550" y="469900"/>
            <a:ext cx="7151688" cy="5156200"/>
            <a:chOff x="971600" y="469219"/>
            <a:chExt cx="7151328" cy="5156823"/>
          </a:xfrm>
        </p:grpSpPr>
        <p:pic>
          <p:nvPicPr>
            <p:cNvPr id="22538" name="Content Placeholder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03313"/>
              <a:ext cx="84009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3" descr="C:\Documents and Settings\fjohnson\Local Settings\Temp\Temporary Internet Files\Content.IE5\TYRRYXV9\MC900211480[1].w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63"/>
            <a:stretch>
              <a:fillRect/>
            </a:stretch>
          </p:blipFill>
          <p:spPr bwMode="auto">
            <a:xfrm>
              <a:off x="7258832" y="3439309"/>
              <a:ext cx="864096" cy="133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0" name="Group 10"/>
            <p:cNvGrpSpPr>
              <a:grpSpLocks/>
            </p:cNvGrpSpPr>
            <p:nvPr/>
          </p:nvGrpSpPr>
          <p:grpSpPr bwMode="auto">
            <a:xfrm>
              <a:off x="6266327" y="1333721"/>
              <a:ext cx="1851973" cy="1192442"/>
              <a:chOff x="2037377" y="1372462"/>
              <a:chExt cx="5394708" cy="3873380"/>
            </a:xfrm>
          </p:grpSpPr>
          <p:grpSp>
            <p:nvGrpSpPr>
              <p:cNvPr id="22546" name="Group 11"/>
              <p:cNvGrpSpPr>
                <a:grpSpLocks/>
              </p:cNvGrpSpPr>
              <p:nvPr/>
            </p:nvGrpSpPr>
            <p:grpSpPr bwMode="auto">
              <a:xfrm rot="-2820925">
                <a:off x="2798041" y="611798"/>
                <a:ext cx="3873380" cy="5394708"/>
                <a:chOff x="2717125" y="521692"/>
                <a:chExt cx="3873380" cy="5394708"/>
              </a:xfrm>
            </p:grpSpPr>
            <p:pic>
              <p:nvPicPr>
                <p:cNvPr id="22548" name="Picture 8" descr="C:\Documents and Settings\fjohnson\Local Settings\Temp\Temporary Internet Files\Content.IE5\YR6W0RJ7\MC900127674[1].wmf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51135">
                  <a:off x="2717125" y="521692"/>
                  <a:ext cx="3873380" cy="5394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Freeform 14"/>
                <p:cNvSpPr/>
                <p:nvPr/>
              </p:nvSpPr>
              <p:spPr>
                <a:xfrm>
                  <a:off x="3669429" y="2765949"/>
                  <a:ext cx="2217622" cy="2705085"/>
                </a:xfrm>
                <a:custGeom>
                  <a:avLst/>
                  <a:gdLst>
                    <a:gd name="connsiteX0" fmla="*/ 1757238 w 2218414"/>
                    <a:gd name="connsiteY0" fmla="*/ 103367 h 2695492"/>
                    <a:gd name="connsiteX1" fmla="*/ 1256306 w 2218414"/>
                    <a:gd name="connsiteY1" fmla="*/ 0 h 2695492"/>
                    <a:gd name="connsiteX2" fmla="*/ 644056 w 2218414"/>
                    <a:gd name="connsiteY2" fmla="*/ 63611 h 2695492"/>
                    <a:gd name="connsiteX3" fmla="*/ 0 w 2218414"/>
                    <a:gd name="connsiteY3" fmla="*/ 174929 h 2695492"/>
                    <a:gd name="connsiteX4" fmla="*/ 190832 w 2218414"/>
                    <a:gd name="connsiteY4" fmla="*/ 779228 h 2695492"/>
                    <a:gd name="connsiteX5" fmla="*/ 318052 w 2218414"/>
                    <a:gd name="connsiteY5" fmla="*/ 1526651 h 2695492"/>
                    <a:gd name="connsiteX6" fmla="*/ 373712 w 2218414"/>
                    <a:gd name="connsiteY6" fmla="*/ 2242268 h 2695492"/>
                    <a:gd name="connsiteX7" fmla="*/ 405517 w 2218414"/>
                    <a:gd name="connsiteY7" fmla="*/ 2695492 h 2695492"/>
                    <a:gd name="connsiteX8" fmla="*/ 962108 w 2218414"/>
                    <a:gd name="connsiteY8" fmla="*/ 2592125 h 2695492"/>
                    <a:gd name="connsiteX9" fmla="*/ 1423284 w 2218414"/>
                    <a:gd name="connsiteY9" fmla="*/ 2552369 h 2695492"/>
                    <a:gd name="connsiteX10" fmla="*/ 1987826 w 2218414"/>
                    <a:gd name="connsiteY10" fmla="*/ 2592125 h 2695492"/>
                    <a:gd name="connsiteX11" fmla="*/ 2218414 w 2218414"/>
                    <a:gd name="connsiteY11" fmla="*/ 2631882 h 2695492"/>
                    <a:gd name="connsiteX12" fmla="*/ 2162755 w 2218414"/>
                    <a:gd name="connsiteY12" fmla="*/ 1820849 h 2695492"/>
                    <a:gd name="connsiteX13" fmla="*/ 2043485 w 2218414"/>
                    <a:gd name="connsiteY13" fmla="*/ 970059 h 2695492"/>
                    <a:gd name="connsiteX14" fmla="*/ 1820849 w 2218414"/>
                    <a:gd name="connsiteY14" fmla="*/ 95416 h 2695492"/>
                    <a:gd name="connsiteX15" fmla="*/ 1757238 w 2218414"/>
                    <a:gd name="connsiteY15" fmla="*/ 103367 h 269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18414" h="2695492">
                      <a:moveTo>
                        <a:pt x="1757238" y="103367"/>
                      </a:moveTo>
                      <a:lnTo>
                        <a:pt x="1256306" y="0"/>
                      </a:lnTo>
                      <a:lnTo>
                        <a:pt x="644056" y="63611"/>
                      </a:lnTo>
                      <a:lnTo>
                        <a:pt x="0" y="174929"/>
                      </a:lnTo>
                      <a:lnTo>
                        <a:pt x="190832" y="779228"/>
                      </a:lnTo>
                      <a:lnTo>
                        <a:pt x="318052" y="1526651"/>
                      </a:lnTo>
                      <a:lnTo>
                        <a:pt x="373712" y="2242268"/>
                      </a:lnTo>
                      <a:lnTo>
                        <a:pt x="405517" y="2695492"/>
                      </a:lnTo>
                      <a:lnTo>
                        <a:pt x="962108" y="2592125"/>
                      </a:lnTo>
                      <a:lnTo>
                        <a:pt x="1423284" y="2552369"/>
                      </a:lnTo>
                      <a:lnTo>
                        <a:pt x="1987826" y="2592125"/>
                      </a:lnTo>
                      <a:lnTo>
                        <a:pt x="2218414" y="2631882"/>
                      </a:lnTo>
                      <a:lnTo>
                        <a:pt x="2162755" y="1820849"/>
                      </a:lnTo>
                      <a:lnTo>
                        <a:pt x="2043485" y="970059"/>
                      </a:lnTo>
                      <a:lnTo>
                        <a:pt x="1820849" y="95416"/>
                      </a:lnTo>
                      <a:lnTo>
                        <a:pt x="1757238" y="103367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2066319">
                <a:off x="4703485" y="3128497"/>
                <a:ext cx="1438090" cy="366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2541" name="Picture 11" descr="C:\Documents and Settings\fjohnson\Local Settings\Temp\Temporary Internet Files\Content.IE5\TYRRYXV9\MC900297527[1].wm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41"/>
            <a:stretch>
              <a:fillRect/>
            </a:stretch>
          </p:blipFill>
          <p:spPr bwMode="auto">
            <a:xfrm>
              <a:off x="1434443" y="1317874"/>
              <a:ext cx="1360168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2" descr="C:\Documents and Settings\fjohnson\Local Settings\Temp\Temporary Internet Files\Content.IE5\YR6W0RJ7\MP900424379[1]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232" y="4437112"/>
              <a:ext cx="1440160" cy="954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3" descr="C:\Documents and Settings\fjohnson\Local Settings\Temp\Temporary Internet Files\Content.IE5\YR6W0RJ7\MP900442488[1]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331" y="4437111"/>
              <a:ext cx="825917" cy="118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3" descr="C:\Documents and Settings\fjohnson\Local Settings\Temp\Temporary Internet Files\Content.IE5\P1I3D6HX\MC900238703[1].w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242" y="469219"/>
              <a:ext cx="1562409" cy="140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19"/>
            <p:cNvSpPr/>
            <p:nvPr/>
          </p:nvSpPr>
          <p:spPr>
            <a:xfrm>
              <a:off x="4976661" y="653391"/>
              <a:ext cx="1160404" cy="1328899"/>
            </a:xfrm>
            <a:custGeom>
              <a:avLst/>
              <a:gdLst>
                <a:gd name="connsiteX0" fmla="*/ 2388358 w 4244454"/>
                <a:gd name="connsiteY0" fmla="*/ 0 h 4421875"/>
                <a:gd name="connsiteX1" fmla="*/ 1719618 w 4244454"/>
                <a:gd name="connsiteY1" fmla="*/ 259307 h 4421875"/>
                <a:gd name="connsiteX2" fmla="*/ 1037230 w 4244454"/>
                <a:gd name="connsiteY2" fmla="*/ 668740 h 4421875"/>
                <a:gd name="connsiteX3" fmla="*/ 450376 w 4244454"/>
                <a:gd name="connsiteY3" fmla="*/ 1132764 h 4421875"/>
                <a:gd name="connsiteX4" fmla="*/ 109182 w 4244454"/>
                <a:gd name="connsiteY4" fmla="*/ 1610436 h 4421875"/>
                <a:gd name="connsiteX5" fmla="*/ 0 w 4244454"/>
                <a:gd name="connsiteY5" fmla="*/ 2074460 h 4421875"/>
                <a:gd name="connsiteX6" fmla="*/ 54591 w 4244454"/>
                <a:gd name="connsiteY6" fmla="*/ 2743200 h 4421875"/>
                <a:gd name="connsiteX7" fmla="*/ 286603 w 4244454"/>
                <a:gd name="connsiteY7" fmla="*/ 3384645 h 4421875"/>
                <a:gd name="connsiteX8" fmla="*/ 736979 w 4244454"/>
                <a:gd name="connsiteY8" fmla="*/ 3971498 h 4421875"/>
                <a:gd name="connsiteX9" fmla="*/ 1119117 w 4244454"/>
                <a:gd name="connsiteY9" fmla="*/ 4203510 h 4421875"/>
                <a:gd name="connsiteX10" fmla="*/ 1665027 w 4244454"/>
                <a:gd name="connsiteY10" fmla="*/ 4408227 h 4421875"/>
                <a:gd name="connsiteX11" fmla="*/ 2402006 w 4244454"/>
                <a:gd name="connsiteY11" fmla="*/ 4421875 h 4421875"/>
                <a:gd name="connsiteX12" fmla="*/ 3057099 w 4244454"/>
                <a:gd name="connsiteY12" fmla="*/ 4217158 h 4421875"/>
                <a:gd name="connsiteX13" fmla="*/ 3548418 w 4244454"/>
                <a:gd name="connsiteY13" fmla="*/ 3916907 h 4421875"/>
                <a:gd name="connsiteX14" fmla="*/ 3957851 w 4244454"/>
                <a:gd name="connsiteY14" fmla="*/ 3480179 h 4421875"/>
                <a:gd name="connsiteX15" fmla="*/ 4135272 w 4244454"/>
                <a:gd name="connsiteY15" fmla="*/ 3002507 h 4421875"/>
                <a:gd name="connsiteX16" fmla="*/ 4217158 w 4244454"/>
                <a:gd name="connsiteY16" fmla="*/ 2210937 h 4421875"/>
                <a:gd name="connsiteX17" fmla="*/ 4244454 w 4244454"/>
                <a:gd name="connsiteY17" fmla="*/ 1583140 h 4421875"/>
                <a:gd name="connsiteX18" fmla="*/ 4026090 w 4244454"/>
                <a:gd name="connsiteY18" fmla="*/ 941695 h 4421875"/>
                <a:gd name="connsiteX19" fmla="*/ 3603009 w 4244454"/>
                <a:gd name="connsiteY19" fmla="*/ 423080 h 4421875"/>
                <a:gd name="connsiteX20" fmla="*/ 3111690 w 4244454"/>
                <a:gd name="connsiteY20" fmla="*/ 163773 h 4421875"/>
                <a:gd name="connsiteX21" fmla="*/ 2647666 w 4244454"/>
                <a:gd name="connsiteY21" fmla="*/ 27295 h 4421875"/>
                <a:gd name="connsiteX22" fmla="*/ 2388358 w 4244454"/>
                <a:gd name="connsiteY22" fmla="*/ 0 h 4421875"/>
                <a:gd name="connsiteX0" fmla="*/ 2388358 w 4244454"/>
                <a:gd name="connsiteY0" fmla="*/ 0 h 4421875"/>
                <a:gd name="connsiteX1" fmla="*/ 1719618 w 4244454"/>
                <a:gd name="connsiteY1" fmla="*/ 259307 h 4421875"/>
                <a:gd name="connsiteX2" fmla="*/ 1037230 w 4244454"/>
                <a:gd name="connsiteY2" fmla="*/ 668740 h 4421875"/>
                <a:gd name="connsiteX3" fmla="*/ 450376 w 4244454"/>
                <a:gd name="connsiteY3" fmla="*/ 1132764 h 4421875"/>
                <a:gd name="connsiteX4" fmla="*/ 109182 w 4244454"/>
                <a:gd name="connsiteY4" fmla="*/ 1610436 h 4421875"/>
                <a:gd name="connsiteX5" fmla="*/ 0 w 4244454"/>
                <a:gd name="connsiteY5" fmla="*/ 2074460 h 4421875"/>
                <a:gd name="connsiteX6" fmla="*/ 54591 w 4244454"/>
                <a:gd name="connsiteY6" fmla="*/ 2743200 h 4421875"/>
                <a:gd name="connsiteX7" fmla="*/ 286603 w 4244454"/>
                <a:gd name="connsiteY7" fmla="*/ 3384645 h 4421875"/>
                <a:gd name="connsiteX8" fmla="*/ 736979 w 4244454"/>
                <a:gd name="connsiteY8" fmla="*/ 3971498 h 4421875"/>
                <a:gd name="connsiteX9" fmla="*/ 1119117 w 4244454"/>
                <a:gd name="connsiteY9" fmla="*/ 4203510 h 4421875"/>
                <a:gd name="connsiteX10" fmla="*/ 1665027 w 4244454"/>
                <a:gd name="connsiteY10" fmla="*/ 4408227 h 4421875"/>
                <a:gd name="connsiteX11" fmla="*/ 2402006 w 4244454"/>
                <a:gd name="connsiteY11" fmla="*/ 4421875 h 4421875"/>
                <a:gd name="connsiteX12" fmla="*/ 3057099 w 4244454"/>
                <a:gd name="connsiteY12" fmla="*/ 4217158 h 4421875"/>
                <a:gd name="connsiteX13" fmla="*/ 3548418 w 4244454"/>
                <a:gd name="connsiteY13" fmla="*/ 3916907 h 4421875"/>
                <a:gd name="connsiteX14" fmla="*/ 3957851 w 4244454"/>
                <a:gd name="connsiteY14" fmla="*/ 3480179 h 4421875"/>
                <a:gd name="connsiteX15" fmla="*/ 4135272 w 4244454"/>
                <a:gd name="connsiteY15" fmla="*/ 3002507 h 4421875"/>
                <a:gd name="connsiteX16" fmla="*/ 4217158 w 4244454"/>
                <a:gd name="connsiteY16" fmla="*/ 2210937 h 4421875"/>
                <a:gd name="connsiteX17" fmla="*/ 4244454 w 4244454"/>
                <a:gd name="connsiteY17" fmla="*/ 1583140 h 4421875"/>
                <a:gd name="connsiteX18" fmla="*/ 4026090 w 4244454"/>
                <a:gd name="connsiteY18" fmla="*/ 941695 h 4421875"/>
                <a:gd name="connsiteX19" fmla="*/ 3582538 w 4244454"/>
                <a:gd name="connsiteY19" fmla="*/ 457199 h 4421875"/>
                <a:gd name="connsiteX20" fmla="*/ 3111690 w 4244454"/>
                <a:gd name="connsiteY20" fmla="*/ 163773 h 4421875"/>
                <a:gd name="connsiteX21" fmla="*/ 2647666 w 4244454"/>
                <a:gd name="connsiteY21" fmla="*/ 27295 h 4421875"/>
                <a:gd name="connsiteX22" fmla="*/ 2388358 w 4244454"/>
                <a:gd name="connsiteY22" fmla="*/ 0 h 4421875"/>
                <a:gd name="connsiteX0" fmla="*/ 2388358 w 4244454"/>
                <a:gd name="connsiteY0" fmla="*/ 0 h 4421875"/>
                <a:gd name="connsiteX1" fmla="*/ 1719618 w 4244454"/>
                <a:gd name="connsiteY1" fmla="*/ 259307 h 4421875"/>
                <a:gd name="connsiteX2" fmla="*/ 1037230 w 4244454"/>
                <a:gd name="connsiteY2" fmla="*/ 668740 h 4421875"/>
                <a:gd name="connsiteX3" fmla="*/ 450376 w 4244454"/>
                <a:gd name="connsiteY3" fmla="*/ 1132764 h 4421875"/>
                <a:gd name="connsiteX4" fmla="*/ 109182 w 4244454"/>
                <a:gd name="connsiteY4" fmla="*/ 1610436 h 4421875"/>
                <a:gd name="connsiteX5" fmla="*/ 0 w 4244454"/>
                <a:gd name="connsiteY5" fmla="*/ 2074460 h 4421875"/>
                <a:gd name="connsiteX6" fmla="*/ 54591 w 4244454"/>
                <a:gd name="connsiteY6" fmla="*/ 2743200 h 4421875"/>
                <a:gd name="connsiteX7" fmla="*/ 286603 w 4244454"/>
                <a:gd name="connsiteY7" fmla="*/ 3384645 h 4421875"/>
                <a:gd name="connsiteX8" fmla="*/ 736979 w 4244454"/>
                <a:gd name="connsiteY8" fmla="*/ 3971498 h 4421875"/>
                <a:gd name="connsiteX9" fmla="*/ 1119117 w 4244454"/>
                <a:gd name="connsiteY9" fmla="*/ 4203510 h 4421875"/>
                <a:gd name="connsiteX10" fmla="*/ 1665027 w 4244454"/>
                <a:gd name="connsiteY10" fmla="*/ 4408227 h 4421875"/>
                <a:gd name="connsiteX11" fmla="*/ 2402006 w 4244454"/>
                <a:gd name="connsiteY11" fmla="*/ 4421875 h 4421875"/>
                <a:gd name="connsiteX12" fmla="*/ 3057099 w 4244454"/>
                <a:gd name="connsiteY12" fmla="*/ 4217158 h 4421875"/>
                <a:gd name="connsiteX13" fmla="*/ 3548418 w 4244454"/>
                <a:gd name="connsiteY13" fmla="*/ 3916907 h 4421875"/>
                <a:gd name="connsiteX14" fmla="*/ 3957851 w 4244454"/>
                <a:gd name="connsiteY14" fmla="*/ 3480179 h 4421875"/>
                <a:gd name="connsiteX15" fmla="*/ 4135272 w 4244454"/>
                <a:gd name="connsiteY15" fmla="*/ 3002507 h 4421875"/>
                <a:gd name="connsiteX16" fmla="*/ 4217158 w 4244454"/>
                <a:gd name="connsiteY16" fmla="*/ 2210937 h 4421875"/>
                <a:gd name="connsiteX17" fmla="*/ 4244454 w 4244454"/>
                <a:gd name="connsiteY17" fmla="*/ 1583140 h 4421875"/>
                <a:gd name="connsiteX18" fmla="*/ 3971499 w 4244454"/>
                <a:gd name="connsiteY18" fmla="*/ 982638 h 4421875"/>
                <a:gd name="connsiteX19" fmla="*/ 3582538 w 4244454"/>
                <a:gd name="connsiteY19" fmla="*/ 457199 h 4421875"/>
                <a:gd name="connsiteX20" fmla="*/ 3111690 w 4244454"/>
                <a:gd name="connsiteY20" fmla="*/ 163773 h 4421875"/>
                <a:gd name="connsiteX21" fmla="*/ 2647666 w 4244454"/>
                <a:gd name="connsiteY21" fmla="*/ 27295 h 4421875"/>
                <a:gd name="connsiteX22" fmla="*/ 2388358 w 4244454"/>
                <a:gd name="connsiteY22" fmla="*/ 0 h 4421875"/>
                <a:gd name="connsiteX0" fmla="*/ 2388358 w 4244454"/>
                <a:gd name="connsiteY0" fmla="*/ 0 h 4408227"/>
                <a:gd name="connsiteX1" fmla="*/ 1719618 w 4244454"/>
                <a:gd name="connsiteY1" fmla="*/ 259307 h 4408227"/>
                <a:gd name="connsiteX2" fmla="*/ 1037230 w 4244454"/>
                <a:gd name="connsiteY2" fmla="*/ 668740 h 4408227"/>
                <a:gd name="connsiteX3" fmla="*/ 450376 w 4244454"/>
                <a:gd name="connsiteY3" fmla="*/ 1132764 h 4408227"/>
                <a:gd name="connsiteX4" fmla="*/ 109182 w 4244454"/>
                <a:gd name="connsiteY4" fmla="*/ 1610436 h 4408227"/>
                <a:gd name="connsiteX5" fmla="*/ 0 w 4244454"/>
                <a:gd name="connsiteY5" fmla="*/ 2074460 h 4408227"/>
                <a:gd name="connsiteX6" fmla="*/ 54591 w 4244454"/>
                <a:gd name="connsiteY6" fmla="*/ 2743200 h 4408227"/>
                <a:gd name="connsiteX7" fmla="*/ 286603 w 4244454"/>
                <a:gd name="connsiteY7" fmla="*/ 3384645 h 4408227"/>
                <a:gd name="connsiteX8" fmla="*/ 736979 w 4244454"/>
                <a:gd name="connsiteY8" fmla="*/ 3971498 h 4408227"/>
                <a:gd name="connsiteX9" fmla="*/ 1119117 w 4244454"/>
                <a:gd name="connsiteY9" fmla="*/ 4203510 h 4408227"/>
                <a:gd name="connsiteX10" fmla="*/ 1665027 w 4244454"/>
                <a:gd name="connsiteY10" fmla="*/ 4408227 h 4408227"/>
                <a:gd name="connsiteX11" fmla="*/ 2395182 w 4244454"/>
                <a:gd name="connsiteY11" fmla="*/ 4346813 h 4408227"/>
                <a:gd name="connsiteX12" fmla="*/ 3057099 w 4244454"/>
                <a:gd name="connsiteY12" fmla="*/ 4217158 h 4408227"/>
                <a:gd name="connsiteX13" fmla="*/ 3548418 w 4244454"/>
                <a:gd name="connsiteY13" fmla="*/ 3916907 h 4408227"/>
                <a:gd name="connsiteX14" fmla="*/ 3957851 w 4244454"/>
                <a:gd name="connsiteY14" fmla="*/ 3480179 h 4408227"/>
                <a:gd name="connsiteX15" fmla="*/ 4135272 w 4244454"/>
                <a:gd name="connsiteY15" fmla="*/ 3002507 h 4408227"/>
                <a:gd name="connsiteX16" fmla="*/ 4217158 w 4244454"/>
                <a:gd name="connsiteY16" fmla="*/ 2210937 h 4408227"/>
                <a:gd name="connsiteX17" fmla="*/ 4244454 w 4244454"/>
                <a:gd name="connsiteY17" fmla="*/ 1583140 h 4408227"/>
                <a:gd name="connsiteX18" fmla="*/ 3971499 w 4244454"/>
                <a:gd name="connsiteY18" fmla="*/ 982638 h 4408227"/>
                <a:gd name="connsiteX19" fmla="*/ 3582538 w 4244454"/>
                <a:gd name="connsiteY19" fmla="*/ 457199 h 4408227"/>
                <a:gd name="connsiteX20" fmla="*/ 3111690 w 4244454"/>
                <a:gd name="connsiteY20" fmla="*/ 163773 h 4408227"/>
                <a:gd name="connsiteX21" fmla="*/ 2647666 w 4244454"/>
                <a:gd name="connsiteY21" fmla="*/ 27295 h 4408227"/>
                <a:gd name="connsiteX22" fmla="*/ 2388358 w 4244454"/>
                <a:gd name="connsiteY22" fmla="*/ 0 h 4408227"/>
                <a:gd name="connsiteX0" fmla="*/ 2388358 w 4244454"/>
                <a:gd name="connsiteY0" fmla="*/ 0 h 4408227"/>
                <a:gd name="connsiteX1" fmla="*/ 1719618 w 4244454"/>
                <a:gd name="connsiteY1" fmla="*/ 259307 h 4408227"/>
                <a:gd name="connsiteX2" fmla="*/ 1037230 w 4244454"/>
                <a:gd name="connsiteY2" fmla="*/ 668740 h 4408227"/>
                <a:gd name="connsiteX3" fmla="*/ 450376 w 4244454"/>
                <a:gd name="connsiteY3" fmla="*/ 1132764 h 4408227"/>
                <a:gd name="connsiteX4" fmla="*/ 109182 w 4244454"/>
                <a:gd name="connsiteY4" fmla="*/ 1610436 h 4408227"/>
                <a:gd name="connsiteX5" fmla="*/ 0 w 4244454"/>
                <a:gd name="connsiteY5" fmla="*/ 2074460 h 4408227"/>
                <a:gd name="connsiteX6" fmla="*/ 54591 w 4244454"/>
                <a:gd name="connsiteY6" fmla="*/ 2743200 h 4408227"/>
                <a:gd name="connsiteX7" fmla="*/ 286603 w 4244454"/>
                <a:gd name="connsiteY7" fmla="*/ 3384645 h 4408227"/>
                <a:gd name="connsiteX8" fmla="*/ 736979 w 4244454"/>
                <a:gd name="connsiteY8" fmla="*/ 3971498 h 4408227"/>
                <a:gd name="connsiteX9" fmla="*/ 1119117 w 4244454"/>
                <a:gd name="connsiteY9" fmla="*/ 4203510 h 4408227"/>
                <a:gd name="connsiteX10" fmla="*/ 1665027 w 4244454"/>
                <a:gd name="connsiteY10" fmla="*/ 4408227 h 4408227"/>
                <a:gd name="connsiteX11" fmla="*/ 2395182 w 4244454"/>
                <a:gd name="connsiteY11" fmla="*/ 4346813 h 4408227"/>
                <a:gd name="connsiteX12" fmla="*/ 2982037 w 4244454"/>
                <a:gd name="connsiteY12" fmla="*/ 4101152 h 4408227"/>
                <a:gd name="connsiteX13" fmla="*/ 3548418 w 4244454"/>
                <a:gd name="connsiteY13" fmla="*/ 3916907 h 4408227"/>
                <a:gd name="connsiteX14" fmla="*/ 3957851 w 4244454"/>
                <a:gd name="connsiteY14" fmla="*/ 3480179 h 4408227"/>
                <a:gd name="connsiteX15" fmla="*/ 4135272 w 4244454"/>
                <a:gd name="connsiteY15" fmla="*/ 3002507 h 4408227"/>
                <a:gd name="connsiteX16" fmla="*/ 4217158 w 4244454"/>
                <a:gd name="connsiteY16" fmla="*/ 2210937 h 4408227"/>
                <a:gd name="connsiteX17" fmla="*/ 4244454 w 4244454"/>
                <a:gd name="connsiteY17" fmla="*/ 1583140 h 4408227"/>
                <a:gd name="connsiteX18" fmla="*/ 3971499 w 4244454"/>
                <a:gd name="connsiteY18" fmla="*/ 982638 h 4408227"/>
                <a:gd name="connsiteX19" fmla="*/ 3582538 w 4244454"/>
                <a:gd name="connsiteY19" fmla="*/ 457199 h 4408227"/>
                <a:gd name="connsiteX20" fmla="*/ 3111690 w 4244454"/>
                <a:gd name="connsiteY20" fmla="*/ 163773 h 4408227"/>
                <a:gd name="connsiteX21" fmla="*/ 2647666 w 4244454"/>
                <a:gd name="connsiteY21" fmla="*/ 27295 h 4408227"/>
                <a:gd name="connsiteX22" fmla="*/ 2388358 w 4244454"/>
                <a:gd name="connsiteY22" fmla="*/ 0 h 4408227"/>
                <a:gd name="connsiteX0" fmla="*/ 2388358 w 4244454"/>
                <a:gd name="connsiteY0" fmla="*/ 0 h 4408227"/>
                <a:gd name="connsiteX1" fmla="*/ 1719618 w 4244454"/>
                <a:gd name="connsiteY1" fmla="*/ 259307 h 4408227"/>
                <a:gd name="connsiteX2" fmla="*/ 1037230 w 4244454"/>
                <a:gd name="connsiteY2" fmla="*/ 668740 h 4408227"/>
                <a:gd name="connsiteX3" fmla="*/ 450376 w 4244454"/>
                <a:gd name="connsiteY3" fmla="*/ 1132764 h 4408227"/>
                <a:gd name="connsiteX4" fmla="*/ 109182 w 4244454"/>
                <a:gd name="connsiteY4" fmla="*/ 1610436 h 4408227"/>
                <a:gd name="connsiteX5" fmla="*/ 0 w 4244454"/>
                <a:gd name="connsiteY5" fmla="*/ 2074460 h 4408227"/>
                <a:gd name="connsiteX6" fmla="*/ 54591 w 4244454"/>
                <a:gd name="connsiteY6" fmla="*/ 2743200 h 4408227"/>
                <a:gd name="connsiteX7" fmla="*/ 286603 w 4244454"/>
                <a:gd name="connsiteY7" fmla="*/ 3384645 h 4408227"/>
                <a:gd name="connsiteX8" fmla="*/ 736979 w 4244454"/>
                <a:gd name="connsiteY8" fmla="*/ 3971498 h 4408227"/>
                <a:gd name="connsiteX9" fmla="*/ 1119117 w 4244454"/>
                <a:gd name="connsiteY9" fmla="*/ 4203510 h 4408227"/>
                <a:gd name="connsiteX10" fmla="*/ 1665027 w 4244454"/>
                <a:gd name="connsiteY10" fmla="*/ 4408227 h 4408227"/>
                <a:gd name="connsiteX11" fmla="*/ 2395182 w 4244454"/>
                <a:gd name="connsiteY11" fmla="*/ 4346813 h 4408227"/>
                <a:gd name="connsiteX12" fmla="*/ 2982037 w 4244454"/>
                <a:gd name="connsiteY12" fmla="*/ 4101152 h 4408227"/>
                <a:gd name="connsiteX13" fmla="*/ 3507475 w 4244454"/>
                <a:gd name="connsiteY13" fmla="*/ 3835021 h 4408227"/>
                <a:gd name="connsiteX14" fmla="*/ 3957851 w 4244454"/>
                <a:gd name="connsiteY14" fmla="*/ 3480179 h 4408227"/>
                <a:gd name="connsiteX15" fmla="*/ 4135272 w 4244454"/>
                <a:gd name="connsiteY15" fmla="*/ 3002507 h 4408227"/>
                <a:gd name="connsiteX16" fmla="*/ 4217158 w 4244454"/>
                <a:gd name="connsiteY16" fmla="*/ 2210937 h 4408227"/>
                <a:gd name="connsiteX17" fmla="*/ 4244454 w 4244454"/>
                <a:gd name="connsiteY17" fmla="*/ 1583140 h 4408227"/>
                <a:gd name="connsiteX18" fmla="*/ 3971499 w 4244454"/>
                <a:gd name="connsiteY18" fmla="*/ 982638 h 4408227"/>
                <a:gd name="connsiteX19" fmla="*/ 3582538 w 4244454"/>
                <a:gd name="connsiteY19" fmla="*/ 457199 h 4408227"/>
                <a:gd name="connsiteX20" fmla="*/ 3111690 w 4244454"/>
                <a:gd name="connsiteY20" fmla="*/ 163773 h 4408227"/>
                <a:gd name="connsiteX21" fmla="*/ 2647666 w 4244454"/>
                <a:gd name="connsiteY21" fmla="*/ 27295 h 4408227"/>
                <a:gd name="connsiteX22" fmla="*/ 2388358 w 4244454"/>
                <a:gd name="connsiteY22" fmla="*/ 0 h 4408227"/>
                <a:gd name="connsiteX0" fmla="*/ 2388358 w 4244454"/>
                <a:gd name="connsiteY0" fmla="*/ 0 h 4408227"/>
                <a:gd name="connsiteX1" fmla="*/ 1719618 w 4244454"/>
                <a:gd name="connsiteY1" fmla="*/ 259307 h 4408227"/>
                <a:gd name="connsiteX2" fmla="*/ 1037230 w 4244454"/>
                <a:gd name="connsiteY2" fmla="*/ 668740 h 4408227"/>
                <a:gd name="connsiteX3" fmla="*/ 450376 w 4244454"/>
                <a:gd name="connsiteY3" fmla="*/ 1132764 h 4408227"/>
                <a:gd name="connsiteX4" fmla="*/ 109182 w 4244454"/>
                <a:gd name="connsiteY4" fmla="*/ 1610436 h 4408227"/>
                <a:gd name="connsiteX5" fmla="*/ 0 w 4244454"/>
                <a:gd name="connsiteY5" fmla="*/ 2074460 h 4408227"/>
                <a:gd name="connsiteX6" fmla="*/ 54591 w 4244454"/>
                <a:gd name="connsiteY6" fmla="*/ 2743200 h 4408227"/>
                <a:gd name="connsiteX7" fmla="*/ 286603 w 4244454"/>
                <a:gd name="connsiteY7" fmla="*/ 3384645 h 4408227"/>
                <a:gd name="connsiteX8" fmla="*/ 736979 w 4244454"/>
                <a:gd name="connsiteY8" fmla="*/ 3971498 h 4408227"/>
                <a:gd name="connsiteX9" fmla="*/ 1119117 w 4244454"/>
                <a:gd name="connsiteY9" fmla="*/ 4203510 h 4408227"/>
                <a:gd name="connsiteX10" fmla="*/ 1665027 w 4244454"/>
                <a:gd name="connsiteY10" fmla="*/ 4408227 h 4408227"/>
                <a:gd name="connsiteX11" fmla="*/ 2395182 w 4244454"/>
                <a:gd name="connsiteY11" fmla="*/ 4346813 h 4408227"/>
                <a:gd name="connsiteX12" fmla="*/ 2982037 w 4244454"/>
                <a:gd name="connsiteY12" fmla="*/ 4101152 h 4408227"/>
                <a:gd name="connsiteX13" fmla="*/ 3507475 w 4244454"/>
                <a:gd name="connsiteY13" fmla="*/ 3835021 h 4408227"/>
                <a:gd name="connsiteX14" fmla="*/ 3903260 w 4244454"/>
                <a:gd name="connsiteY14" fmla="*/ 3425588 h 4408227"/>
                <a:gd name="connsiteX15" fmla="*/ 4135272 w 4244454"/>
                <a:gd name="connsiteY15" fmla="*/ 3002507 h 4408227"/>
                <a:gd name="connsiteX16" fmla="*/ 4217158 w 4244454"/>
                <a:gd name="connsiteY16" fmla="*/ 2210937 h 4408227"/>
                <a:gd name="connsiteX17" fmla="*/ 4244454 w 4244454"/>
                <a:gd name="connsiteY17" fmla="*/ 1583140 h 4408227"/>
                <a:gd name="connsiteX18" fmla="*/ 3971499 w 4244454"/>
                <a:gd name="connsiteY18" fmla="*/ 982638 h 4408227"/>
                <a:gd name="connsiteX19" fmla="*/ 3582538 w 4244454"/>
                <a:gd name="connsiteY19" fmla="*/ 457199 h 4408227"/>
                <a:gd name="connsiteX20" fmla="*/ 3111690 w 4244454"/>
                <a:gd name="connsiteY20" fmla="*/ 163773 h 4408227"/>
                <a:gd name="connsiteX21" fmla="*/ 2647666 w 4244454"/>
                <a:gd name="connsiteY21" fmla="*/ 27295 h 4408227"/>
                <a:gd name="connsiteX22" fmla="*/ 2388358 w 4244454"/>
                <a:gd name="connsiteY22" fmla="*/ 0 h 4408227"/>
                <a:gd name="connsiteX0" fmla="*/ 2388358 w 4244454"/>
                <a:gd name="connsiteY0" fmla="*/ 0 h 4408227"/>
                <a:gd name="connsiteX1" fmla="*/ 1719618 w 4244454"/>
                <a:gd name="connsiteY1" fmla="*/ 259307 h 4408227"/>
                <a:gd name="connsiteX2" fmla="*/ 1037230 w 4244454"/>
                <a:gd name="connsiteY2" fmla="*/ 668740 h 4408227"/>
                <a:gd name="connsiteX3" fmla="*/ 450376 w 4244454"/>
                <a:gd name="connsiteY3" fmla="*/ 1132764 h 4408227"/>
                <a:gd name="connsiteX4" fmla="*/ 109182 w 4244454"/>
                <a:gd name="connsiteY4" fmla="*/ 1610436 h 4408227"/>
                <a:gd name="connsiteX5" fmla="*/ 0 w 4244454"/>
                <a:gd name="connsiteY5" fmla="*/ 2074460 h 4408227"/>
                <a:gd name="connsiteX6" fmla="*/ 54591 w 4244454"/>
                <a:gd name="connsiteY6" fmla="*/ 2743200 h 4408227"/>
                <a:gd name="connsiteX7" fmla="*/ 286603 w 4244454"/>
                <a:gd name="connsiteY7" fmla="*/ 3384645 h 4408227"/>
                <a:gd name="connsiteX8" fmla="*/ 736979 w 4244454"/>
                <a:gd name="connsiteY8" fmla="*/ 3971498 h 4408227"/>
                <a:gd name="connsiteX9" fmla="*/ 1201003 w 4244454"/>
                <a:gd name="connsiteY9" fmla="*/ 4176215 h 4408227"/>
                <a:gd name="connsiteX10" fmla="*/ 1665027 w 4244454"/>
                <a:gd name="connsiteY10" fmla="*/ 4408227 h 4408227"/>
                <a:gd name="connsiteX11" fmla="*/ 2395182 w 4244454"/>
                <a:gd name="connsiteY11" fmla="*/ 4346813 h 4408227"/>
                <a:gd name="connsiteX12" fmla="*/ 2982037 w 4244454"/>
                <a:gd name="connsiteY12" fmla="*/ 4101152 h 4408227"/>
                <a:gd name="connsiteX13" fmla="*/ 3507475 w 4244454"/>
                <a:gd name="connsiteY13" fmla="*/ 3835021 h 4408227"/>
                <a:gd name="connsiteX14" fmla="*/ 3903260 w 4244454"/>
                <a:gd name="connsiteY14" fmla="*/ 3425588 h 4408227"/>
                <a:gd name="connsiteX15" fmla="*/ 4135272 w 4244454"/>
                <a:gd name="connsiteY15" fmla="*/ 3002507 h 4408227"/>
                <a:gd name="connsiteX16" fmla="*/ 4217158 w 4244454"/>
                <a:gd name="connsiteY16" fmla="*/ 2210937 h 4408227"/>
                <a:gd name="connsiteX17" fmla="*/ 4244454 w 4244454"/>
                <a:gd name="connsiteY17" fmla="*/ 1583140 h 4408227"/>
                <a:gd name="connsiteX18" fmla="*/ 3971499 w 4244454"/>
                <a:gd name="connsiteY18" fmla="*/ 982638 h 4408227"/>
                <a:gd name="connsiteX19" fmla="*/ 3582538 w 4244454"/>
                <a:gd name="connsiteY19" fmla="*/ 457199 h 4408227"/>
                <a:gd name="connsiteX20" fmla="*/ 3111690 w 4244454"/>
                <a:gd name="connsiteY20" fmla="*/ 163773 h 4408227"/>
                <a:gd name="connsiteX21" fmla="*/ 2647666 w 4244454"/>
                <a:gd name="connsiteY21" fmla="*/ 27295 h 4408227"/>
                <a:gd name="connsiteX22" fmla="*/ 2388358 w 4244454"/>
                <a:gd name="connsiteY22" fmla="*/ 0 h 4408227"/>
                <a:gd name="connsiteX0" fmla="*/ 2388358 w 4244454"/>
                <a:gd name="connsiteY0" fmla="*/ 0 h 4408227"/>
                <a:gd name="connsiteX1" fmla="*/ 1719618 w 4244454"/>
                <a:gd name="connsiteY1" fmla="*/ 259307 h 4408227"/>
                <a:gd name="connsiteX2" fmla="*/ 1037230 w 4244454"/>
                <a:gd name="connsiteY2" fmla="*/ 668740 h 4408227"/>
                <a:gd name="connsiteX3" fmla="*/ 450376 w 4244454"/>
                <a:gd name="connsiteY3" fmla="*/ 1132764 h 4408227"/>
                <a:gd name="connsiteX4" fmla="*/ 109182 w 4244454"/>
                <a:gd name="connsiteY4" fmla="*/ 1610436 h 4408227"/>
                <a:gd name="connsiteX5" fmla="*/ 0 w 4244454"/>
                <a:gd name="connsiteY5" fmla="*/ 2074460 h 4408227"/>
                <a:gd name="connsiteX6" fmla="*/ 54591 w 4244454"/>
                <a:gd name="connsiteY6" fmla="*/ 2743200 h 4408227"/>
                <a:gd name="connsiteX7" fmla="*/ 286603 w 4244454"/>
                <a:gd name="connsiteY7" fmla="*/ 3384645 h 4408227"/>
                <a:gd name="connsiteX8" fmla="*/ 757450 w 4244454"/>
                <a:gd name="connsiteY8" fmla="*/ 3930554 h 4408227"/>
                <a:gd name="connsiteX9" fmla="*/ 1201003 w 4244454"/>
                <a:gd name="connsiteY9" fmla="*/ 4176215 h 4408227"/>
                <a:gd name="connsiteX10" fmla="*/ 1665027 w 4244454"/>
                <a:gd name="connsiteY10" fmla="*/ 4408227 h 4408227"/>
                <a:gd name="connsiteX11" fmla="*/ 2395182 w 4244454"/>
                <a:gd name="connsiteY11" fmla="*/ 4346813 h 4408227"/>
                <a:gd name="connsiteX12" fmla="*/ 2982037 w 4244454"/>
                <a:gd name="connsiteY12" fmla="*/ 4101152 h 4408227"/>
                <a:gd name="connsiteX13" fmla="*/ 3507475 w 4244454"/>
                <a:gd name="connsiteY13" fmla="*/ 3835021 h 4408227"/>
                <a:gd name="connsiteX14" fmla="*/ 3903260 w 4244454"/>
                <a:gd name="connsiteY14" fmla="*/ 3425588 h 4408227"/>
                <a:gd name="connsiteX15" fmla="*/ 4135272 w 4244454"/>
                <a:gd name="connsiteY15" fmla="*/ 3002507 h 4408227"/>
                <a:gd name="connsiteX16" fmla="*/ 4217158 w 4244454"/>
                <a:gd name="connsiteY16" fmla="*/ 2210937 h 4408227"/>
                <a:gd name="connsiteX17" fmla="*/ 4244454 w 4244454"/>
                <a:gd name="connsiteY17" fmla="*/ 1583140 h 4408227"/>
                <a:gd name="connsiteX18" fmla="*/ 3971499 w 4244454"/>
                <a:gd name="connsiteY18" fmla="*/ 982638 h 4408227"/>
                <a:gd name="connsiteX19" fmla="*/ 3582538 w 4244454"/>
                <a:gd name="connsiteY19" fmla="*/ 457199 h 4408227"/>
                <a:gd name="connsiteX20" fmla="*/ 3111690 w 4244454"/>
                <a:gd name="connsiteY20" fmla="*/ 163773 h 4408227"/>
                <a:gd name="connsiteX21" fmla="*/ 2647666 w 4244454"/>
                <a:gd name="connsiteY21" fmla="*/ 27295 h 4408227"/>
                <a:gd name="connsiteX22" fmla="*/ 2388358 w 4244454"/>
                <a:gd name="connsiteY22" fmla="*/ 0 h 440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44454" h="4408227">
                  <a:moveTo>
                    <a:pt x="2388358" y="0"/>
                  </a:moveTo>
                  <a:lnTo>
                    <a:pt x="1719618" y="259307"/>
                  </a:lnTo>
                  <a:lnTo>
                    <a:pt x="1037230" y="668740"/>
                  </a:lnTo>
                  <a:lnTo>
                    <a:pt x="450376" y="1132764"/>
                  </a:lnTo>
                  <a:lnTo>
                    <a:pt x="109182" y="1610436"/>
                  </a:lnTo>
                  <a:lnTo>
                    <a:pt x="0" y="2074460"/>
                  </a:lnTo>
                  <a:lnTo>
                    <a:pt x="54591" y="2743200"/>
                  </a:lnTo>
                  <a:lnTo>
                    <a:pt x="286603" y="3384645"/>
                  </a:lnTo>
                  <a:lnTo>
                    <a:pt x="757450" y="3930554"/>
                  </a:lnTo>
                  <a:lnTo>
                    <a:pt x="1201003" y="4176215"/>
                  </a:lnTo>
                  <a:lnTo>
                    <a:pt x="1665027" y="4408227"/>
                  </a:lnTo>
                  <a:lnTo>
                    <a:pt x="2395182" y="4346813"/>
                  </a:lnTo>
                  <a:lnTo>
                    <a:pt x="2982037" y="4101152"/>
                  </a:lnTo>
                  <a:lnTo>
                    <a:pt x="3507475" y="3835021"/>
                  </a:lnTo>
                  <a:lnTo>
                    <a:pt x="3903260" y="3425588"/>
                  </a:lnTo>
                  <a:lnTo>
                    <a:pt x="4135272" y="3002507"/>
                  </a:lnTo>
                  <a:lnTo>
                    <a:pt x="4217158" y="2210937"/>
                  </a:lnTo>
                  <a:lnTo>
                    <a:pt x="4244454" y="1583140"/>
                  </a:lnTo>
                  <a:lnTo>
                    <a:pt x="3971499" y="982638"/>
                  </a:lnTo>
                  <a:lnTo>
                    <a:pt x="3582538" y="457199"/>
                  </a:lnTo>
                  <a:lnTo>
                    <a:pt x="3111690" y="163773"/>
                  </a:lnTo>
                  <a:lnTo>
                    <a:pt x="2647666" y="27295"/>
                  </a:lnTo>
                  <a:lnTo>
                    <a:pt x="2388358" y="0"/>
                  </a:lnTo>
                  <a:close/>
                </a:path>
              </a:pathLst>
            </a:custGeom>
            <a:blipFill dpi="0"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3556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4100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940050" y="1133475"/>
            <a:ext cx="3343275" cy="3278188"/>
          </a:xfrm>
          <a:custGeom>
            <a:avLst/>
            <a:gdLst>
              <a:gd name="connsiteX0" fmla="*/ 1733702 w 3438144"/>
              <a:gd name="connsiteY0" fmla="*/ 212141 h 3306471"/>
              <a:gd name="connsiteX1" fmla="*/ 1543507 w 3438144"/>
              <a:gd name="connsiteY1" fmla="*/ 29261 h 3306471"/>
              <a:gd name="connsiteX2" fmla="*/ 1338681 w 3438144"/>
              <a:gd name="connsiteY2" fmla="*/ 0 h 3306471"/>
              <a:gd name="connsiteX3" fmla="*/ 907085 w 3438144"/>
              <a:gd name="connsiteY3" fmla="*/ 131674 h 3306471"/>
              <a:gd name="connsiteX4" fmla="*/ 555955 w 3438144"/>
              <a:gd name="connsiteY4" fmla="*/ 336499 h 3306471"/>
              <a:gd name="connsiteX5" fmla="*/ 65837 w 3438144"/>
              <a:gd name="connsiteY5" fmla="*/ 921715 h 3306471"/>
              <a:gd name="connsiteX6" fmla="*/ 7315 w 3438144"/>
              <a:gd name="connsiteY6" fmla="*/ 1228954 h 3306471"/>
              <a:gd name="connsiteX7" fmla="*/ 124358 w 3438144"/>
              <a:gd name="connsiteY7" fmla="*/ 1455725 h 3306471"/>
              <a:gd name="connsiteX8" fmla="*/ 226771 w 3438144"/>
              <a:gd name="connsiteY8" fmla="*/ 1550823 h 3306471"/>
              <a:gd name="connsiteX9" fmla="*/ 0 w 3438144"/>
              <a:gd name="connsiteY9" fmla="*/ 1821485 h 3306471"/>
              <a:gd name="connsiteX10" fmla="*/ 65837 w 3438144"/>
              <a:gd name="connsiteY10" fmla="*/ 2253082 h 3306471"/>
              <a:gd name="connsiteX11" fmla="*/ 329184 w 3438144"/>
              <a:gd name="connsiteY11" fmla="*/ 2582266 h 3306471"/>
              <a:gd name="connsiteX12" fmla="*/ 724205 w 3438144"/>
              <a:gd name="connsiteY12" fmla="*/ 2918765 h 3306471"/>
              <a:gd name="connsiteX13" fmla="*/ 1089965 w 3438144"/>
              <a:gd name="connsiteY13" fmla="*/ 3138221 h 3306471"/>
              <a:gd name="connsiteX14" fmla="*/ 1484985 w 3438144"/>
              <a:gd name="connsiteY14" fmla="*/ 3277210 h 3306471"/>
              <a:gd name="connsiteX15" fmla="*/ 1550822 w 3438144"/>
              <a:gd name="connsiteY15" fmla="*/ 3284525 h 3306471"/>
              <a:gd name="connsiteX16" fmla="*/ 1631289 w 3438144"/>
              <a:gd name="connsiteY16" fmla="*/ 3269895 h 3306471"/>
              <a:gd name="connsiteX17" fmla="*/ 1894637 w 3438144"/>
              <a:gd name="connsiteY17" fmla="*/ 3087015 h 3306471"/>
              <a:gd name="connsiteX18" fmla="*/ 2201875 w 3438144"/>
              <a:gd name="connsiteY18" fmla="*/ 3306471 h 3306471"/>
              <a:gd name="connsiteX19" fmla="*/ 2553005 w 3438144"/>
              <a:gd name="connsiteY19" fmla="*/ 3255264 h 3306471"/>
              <a:gd name="connsiteX20" fmla="*/ 2955341 w 3438144"/>
              <a:gd name="connsiteY20" fmla="*/ 2882189 h 3306471"/>
              <a:gd name="connsiteX21" fmla="*/ 3269894 w 3438144"/>
              <a:gd name="connsiteY21" fmla="*/ 2509114 h 3306471"/>
              <a:gd name="connsiteX22" fmla="*/ 3438144 w 3438144"/>
              <a:gd name="connsiteY22" fmla="*/ 2157984 h 3306471"/>
              <a:gd name="connsiteX23" fmla="*/ 3401568 w 3438144"/>
              <a:gd name="connsiteY23" fmla="*/ 1821485 h 3306471"/>
              <a:gd name="connsiteX24" fmla="*/ 3196742 w 3438144"/>
              <a:gd name="connsiteY24" fmla="*/ 1645920 h 3306471"/>
              <a:gd name="connsiteX25" fmla="*/ 3343046 w 3438144"/>
              <a:gd name="connsiteY25" fmla="*/ 1250899 h 3306471"/>
              <a:gd name="connsiteX26" fmla="*/ 3057753 w 3438144"/>
              <a:gd name="connsiteY26" fmla="*/ 863194 h 3306471"/>
              <a:gd name="connsiteX27" fmla="*/ 2713939 w 3438144"/>
              <a:gd name="connsiteY27" fmla="*/ 490119 h 3306471"/>
              <a:gd name="connsiteX28" fmla="*/ 2392070 w 3438144"/>
              <a:gd name="connsiteY28" fmla="*/ 219456 h 3306471"/>
              <a:gd name="connsiteX29" fmla="*/ 2055571 w 3438144"/>
              <a:gd name="connsiteY29" fmla="*/ 29261 h 3306471"/>
              <a:gd name="connsiteX30" fmla="*/ 1733702 w 3438144"/>
              <a:gd name="connsiteY30" fmla="*/ 212141 h 3306471"/>
              <a:gd name="connsiteX0" fmla="*/ 1733702 w 3438144"/>
              <a:gd name="connsiteY0" fmla="*/ 182880 h 3277210"/>
              <a:gd name="connsiteX1" fmla="*/ 1543507 w 3438144"/>
              <a:gd name="connsiteY1" fmla="*/ 0 h 3277210"/>
              <a:gd name="connsiteX2" fmla="*/ 1331366 w 3438144"/>
              <a:gd name="connsiteY2" fmla="*/ 43891 h 3277210"/>
              <a:gd name="connsiteX3" fmla="*/ 907085 w 3438144"/>
              <a:gd name="connsiteY3" fmla="*/ 102413 h 3277210"/>
              <a:gd name="connsiteX4" fmla="*/ 555955 w 3438144"/>
              <a:gd name="connsiteY4" fmla="*/ 307238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907085 w 3438144"/>
              <a:gd name="connsiteY3" fmla="*/ 102413 h 3277210"/>
              <a:gd name="connsiteX4" fmla="*/ 555955 w 3438144"/>
              <a:gd name="connsiteY4" fmla="*/ 307238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555955 w 3438144"/>
              <a:gd name="connsiteY4" fmla="*/ 307238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65837 w 3438144"/>
              <a:gd name="connsiteY5" fmla="*/ 892454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7315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713939 w 3438144"/>
              <a:gd name="connsiteY27" fmla="*/ 460858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057753 w 3438144"/>
              <a:gd name="connsiteY26" fmla="*/ 833933 h 3277210"/>
              <a:gd name="connsiteX27" fmla="*/ 2670048 w 3438144"/>
              <a:gd name="connsiteY27" fmla="*/ 468174 h 3277210"/>
              <a:gd name="connsiteX28" fmla="*/ 2392070 w 3438144"/>
              <a:gd name="connsiteY28" fmla="*/ 190195 h 3277210"/>
              <a:gd name="connsiteX29" fmla="*/ 2055571 w 3438144"/>
              <a:gd name="connsiteY29" fmla="*/ 0 h 3277210"/>
              <a:gd name="connsiteX30" fmla="*/ 1733702 w 3438144"/>
              <a:gd name="connsiteY30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057753 w 3438144"/>
              <a:gd name="connsiteY27" fmla="*/ 833933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790042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790042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826618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08960 w 3438144"/>
              <a:gd name="connsiteY27" fmla="*/ 826618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343046 w 3438144"/>
              <a:gd name="connsiteY25" fmla="*/ 1221638 h 3277210"/>
              <a:gd name="connsiteX26" fmla="*/ 3262579 w 3438144"/>
              <a:gd name="connsiteY26" fmla="*/ 1192377 h 3277210"/>
              <a:gd name="connsiteX27" fmla="*/ 3123591 w 3438144"/>
              <a:gd name="connsiteY27" fmla="*/ 907085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69894 w 3438144"/>
              <a:gd name="connsiteY21" fmla="*/ 2479853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299155 w 3438144"/>
              <a:gd name="connsiteY25" fmla="*/ 1221638 h 3277210"/>
              <a:gd name="connsiteX26" fmla="*/ 3262579 w 3438144"/>
              <a:gd name="connsiteY26" fmla="*/ 1192377 h 3277210"/>
              <a:gd name="connsiteX27" fmla="*/ 3123591 w 3438144"/>
              <a:gd name="connsiteY27" fmla="*/ 907085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955341 w 3438144"/>
              <a:gd name="connsiteY20" fmla="*/ 2852928 h 3277210"/>
              <a:gd name="connsiteX21" fmla="*/ 3211372 w 3438144"/>
              <a:gd name="connsiteY21" fmla="*/ 2450592 h 3277210"/>
              <a:gd name="connsiteX22" fmla="*/ 3438144 w 3438144"/>
              <a:gd name="connsiteY22" fmla="*/ 2128723 h 3277210"/>
              <a:gd name="connsiteX23" fmla="*/ 3401568 w 3438144"/>
              <a:gd name="connsiteY23" fmla="*/ 1792224 h 3277210"/>
              <a:gd name="connsiteX24" fmla="*/ 3196742 w 3438144"/>
              <a:gd name="connsiteY24" fmla="*/ 1616659 h 3277210"/>
              <a:gd name="connsiteX25" fmla="*/ 3299155 w 3438144"/>
              <a:gd name="connsiteY25" fmla="*/ 1221638 h 3277210"/>
              <a:gd name="connsiteX26" fmla="*/ 3262579 w 3438144"/>
              <a:gd name="connsiteY26" fmla="*/ 1192377 h 3277210"/>
              <a:gd name="connsiteX27" fmla="*/ 3123591 w 3438144"/>
              <a:gd name="connsiteY27" fmla="*/ 907085 h 3277210"/>
              <a:gd name="connsiteX28" fmla="*/ 2670048 w 3438144"/>
              <a:gd name="connsiteY28" fmla="*/ 468174 h 3277210"/>
              <a:gd name="connsiteX29" fmla="*/ 2392070 w 3438144"/>
              <a:gd name="connsiteY29" fmla="*/ 190195 h 3277210"/>
              <a:gd name="connsiteX30" fmla="*/ 2055571 w 3438144"/>
              <a:gd name="connsiteY30" fmla="*/ 0 h 3277210"/>
              <a:gd name="connsiteX31" fmla="*/ 1733702 w 3438144"/>
              <a:gd name="connsiteY31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838297 w 3438144"/>
              <a:gd name="connsiteY20" fmla="*/ 2838297 h 3277210"/>
              <a:gd name="connsiteX21" fmla="*/ 2955341 w 3438144"/>
              <a:gd name="connsiteY21" fmla="*/ 2852928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553005 w 3438144"/>
              <a:gd name="connsiteY19" fmla="*/ 3226003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72538 w 3438144"/>
              <a:gd name="connsiteY19" fmla="*/ 313822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089965 w 3438144"/>
              <a:gd name="connsiteY13" fmla="*/ 3108960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24205 w 3438144"/>
              <a:gd name="connsiteY12" fmla="*/ 2889504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329184 w 3438144"/>
              <a:gd name="connsiteY11" fmla="*/ 2553005 h 3277210"/>
              <a:gd name="connsiteX12" fmla="*/ 775412 w 3438144"/>
              <a:gd name="connsiteY12" fmla="*/ 2860243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65837 w 3438144"/>
              <a:gd name="connsiteY10" fmla="*/ 2223821 h 3277210"/>
              <a:gd name="connsiteX11" fmla="*/ 438912 w 3438144"/>
              <a:gd name="connsiteY11" fmla="*/ 2465223 h 3277210"/>
              <a:gd name="connsiteX12" fmla="*/ 775412 w 3438144"/>
              <a:gd name="connsiteY12" fmla="*/ 2860243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733702 w 3438144"/>
              <a:gd name="connsiteY0" fmla="*/ 182880 h 3277210"/>
              <a:gd name="connsiteX1" fmla="*/ 1536192 w 3438144"/>
              <a:gd name="connsiteY1" fmla="*/ 73152 h 3277210"/>
              <a:gd name="connsiteX2" fmla="*/ 1331366 w 3438144"/>
              <a:gd name="connsiteY2" fmla="*/ 43891 h 3277210"/>
              <a:gd name="connsiteX3" fmla="*/ 1002183 w 3438144"/>
              <a:gd name="connsiteY3" fmla="*/ 175565 h 3277210"/>
              <a:gd name="connsiteX4" fmla="*/ 658368 w 3438144"/>
              <a:gd name="connsiteY4" fmla="*/ 351129 h 3277210"/>
              <a:gd name="connsiteX5" fmla="*/ 248717 w 3438144"/>
              <a:gd name="connsiteY5" fmla="*/ 746150 h 3277210"/>
              <a:gd name="connsiteX6" fmla="*/ 87782 w 3438144"/>
              <a:gd name="connsiteY6" fmla="*/ 1199693 h 3277210"/>
              <a:gd name="connsiteX7" fmla="*/ 124358 w 3438144"/>
              <a:gd name="connsiteY7" fmla="*/ 1426464 h 3277210"/>
              <a:gd name="connsiteX8" fmla="*/ 226771 w 3438144"/>
              <a:gd name="connsiteY8" fmla="*/ 1521562 h 3277210"/>
              <a:gd name="connsiteX9" fmla="*/ 0 w 3438144"/>
              <a:gd name="connsiteY9" fmla="*/ 1792224 h 3277210"/>
              <a:gd name="connsiteX10" fmla="*/ 160934 w 3438144"/>
              <a:gd name="connsiteY10" fmla="*/ 2150669 h 3277210"/>
              <a:gd name="connsiteX11" fmla="*/ 438912 w 3438144"/>
              <a:gd name="connsiteY11" fmla="*/ 2465223 h 3277210"/>
              <a:gd name="connsiteX12" fmla="*/ 775412 w 3438144"/>
              <a:gd name="connsiteY12" fmla="*/ 2860243 h 3277210"/>
              <a:gd name="connsiteX13" fmla="*/ 1177747 w 3438144"/>
              <a:gd name="connsiteY13" fmla="*/ 3028493 h 3277210"/>
              <a:gd name="connsiteX14" fmla="*/ 1484985 w 3438144"/>
              <a:gd name="connsiteY14" fmla="*/ 3247949 h 3277210"/>
              <a:gd name="connsiteX15" fmla="*/ 1550822 w 3438144"/>
              <a:gd name="connsiteY15" fmla="*/ 3255264 h 3277210"/>
              <a:gd name="connsiteX16" fmla="*/ 1631289 w 3438144"/>
              <a:gd name="connsiteY16" fmla="*/ 3240634 h 3277210"/>
              <a:gd name="connsiteX17" fmla="*/ 1894637 w 3438144"/>
              <a:gd name="connsiteY17" fmla="*/ 3057754 h 3277210"/>
              <a:gd name="connsiteX18" fmla="*/ 2201875 w 3438144"/>
              <a:gd name="connsiteY18" fmla="*/ 3277210 h 3277210"/>
              <a:gd name="connsiteX19" fmla="*/ 2428647 w 3438144"/>
              <a:gd name="connsiteY19" fmla="*/ 3123591 h 3277210"/>
              <a:gd name="connsiteX20" fmla="*/ 2838297 w 3438144"/>
              <a:gd name="connsiteY20" fmla="*/ 2838297 h 3277210"/>
              <a:gd name="connsiteX21" fmla="*/ 2911450 w 3438144"/>
              <a:gd name="connsiteY21" fmla="*/ 2801722 h 3277210"/>
              <a:gd name="connsiteX22" fmla="*/ 3211372 w 3438144"/>
              <a:gd name="connsiteY22" fmla="*/ 2450592 h 3277210"/>
              <a:gd name="connsiteX23" fmla="*/ 3438144 w 3438144"/>
              <a:gd name="connsiteY23" fmla="*/ 2128723 h 3277210"/>
              <a:gd name="connsiteX24" fmla="*/ 3401568 w 3438144"/>
              <a:gd name="connsiteY24" fmla="*/ 1792224 h 3277210"/>
              <a:gd name="connsiteX25" fmla="*/ 3196742 w 3438144"/>
              <a:gd name="connsiteY25" fmla="*/ 1616659 h 3277210"/>
              <a:gd name="connsiteX26" fmla="*/ 3299155 w 3438144"/>
              <a:gd name="connsiteY26" fmla="*/ 1221638 h 3277210"/>
              <a:gd name="connsiteX27" fmla="*/ 3262579 w 3438144"/>
              <a:gd name="connsiteY27" fmla="*/ 1192377 h 3277210"/>
              <a:gd name="connsiteX28" fmla="*/ 3123591 w 3438144"/>
              <a:gd name="connsiteY28" fmla="*/ 907085 h 3277210"/>
              <a:gd name="connsiteX29" fmla="*/ 2670048 w 3438144"/>
              <a:gd name="connsiteY29" fmla="*/ 468174 h 3277210"/>
              <a:gd name="connsiteX30" fmla="*/ 2392070 w 3438144"/>
              <a:gd name="connsiteY30" fmla="*/ 190195 h 3277210"/>
              <a:gd name="connsiteX31" fmla="*/ 2055571 w 3438144"/>
              <a:gd name="connsiteY31" fmla="*/ 0 h 3277210"/>
              <a:gd name="connsiteX32" fmla="*/ 1733702 w 3438144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1833 w 3364992"/>
              <a:gd name="connsiteY14" fmla="*/ 3247949 h 3277210"/>
              <a:gd name="connsiteX15" fmla="*/ 1477670 w 3364992"/>
              <a:gd name="connsiteY15" fmla="*/ 3255264 h 3277210"/>
              <a:gd name="connsiteX16" fmla="*/ 1558137 w 3364992"/>
              <a:gd name="connsiteY16" fmla="*/ 3240634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477670 w 3364992"/>
              <a:gd name="connsiteY15" fmla="*/ 3255264 h 3277210"/>
              <a:gd name="connsiteX16" fmla="*/ 1558137 w 3364992"/>
              <a:gd name="connsiteY16" fmla="*/ 3240634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558137 w 3364992"/>
              <a:gd name="connsiteY16" fmla="*/ 3240634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28723 w 3364992"/>
              <a:gd name="connsiteY18" fmla="*/ 3277210 h 3277210"/>
              <a:gd name="connsiteX19" fmla="*/ 2355495 w 3364992"/>
              <a:gd name="connsiteY19" fmla="*/ 3123591 h 3277210"/>
              <a:gd name="connsiteX20" fmla="*/ 2765145 w 3364992"/>
              <a:gd name="connsiteY20" fmla="*/ 2838297 h 3277210"/>
              <a:gd name="connsiteX21" fmla="*/ 2838298 w 3364992"/>
              <a:gd name="connsiteY21" fmla="*/ 2801722 h 3277210"/>
              <a:gd name="connsiteX22" fmla="*/ 3138220 w 3364992"/>
              <a:gd name="connsiteY22" fmla="*/ 2450592 h 3277210"/>
              <a:gd name="connsiteX23" fmla="*/ 3364992 w 3364992"/>
              <a:gd name="connsiteY23" fmla="*/ 2128723 h 3277210"/>
              <a:gd name="connsiteX24" fmla="*/ 3328416 w 3364992"/>
              <a:gd name="connsiteY24" fmla="*/ 1792224 h 3277210"/>
              <a:gd name="connsiteX25" fmla="*/ 3123590 w 3364992"/>
              <a:gd name="connsiteY25" fmla="*/ 1616659 h 3277210"/>
              <a:gd name="connsiteX26" fmla="*/ 3226003 w 3364992"/>
              <a:gd name="connsiteY26" fmla="*/ 1221638 h 3277210"/>
              <a:gd name="connsiteX27" fmla="*/ 3189427 w 3364992"/>
              <a:gd name="connsiteY27" fmla="*/ 1192377 h 3277210"/>
              <a:gd name="connsiteX28" fmla="*/ 3050439 w 3364992"/>
              <a:gd name="connsiteY28" fmla="*/ 907085 h 3277210"/>
              <a:gd name="connsiteX29" fmla="*/ 2596896 w 3364992"/>
              <a:gd name="connsiteY29" fmla="*/ 468174 h 3277210"/>
              <a:gd name="connsiteX30" fmla="*/ 2318918 w 3364992"/>
              <a:gd name="connsiteY30" fmla="*/ 190195 h 3277210"/>
              <a:gd name="connsiteX31" fmla="*/ 1982419 w 3364992"/>
              <a:gd name="connsiteY31" fmla="*/ 0 h 3277210"/>
              <a:gd name="connsiteX32" fmla="*/ 1660550 w 3364992"/>
              <a:gd name="connsiteY32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81940 w 3364992"/>
              <a:gd name="connsiteY18" fmla="*/ 3238795 h 3277210"/>
              <a:gd name="connsiteX19" fmla="*/ 2128723 w 3364992"/>
              <a:gd name="connsiteY19" fmla="*/ 3277210 h 3277210"/>
              <a:gd name="connsiteX20" fmla="*/ 2355495 w 3364992"/>
              <a:gd name="connsiteY20" fmla="*/ 3123591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318918 w 3364992"/>
              <a:gd name="connsiteY31" fmla="*/ 19019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355495 w 3364992"/>
              <a:gd name="connsiteY20" fmla="*/ 3123591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318918 w 3364992"/>
              <a:gd name="connsiteY31" fmla="*/ 19019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318918 w 3364992"/>
              <a:gd name="connsiteY31" fmla="*/ 19019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175565 w 3364992"/>
              <a:gd name="connsiteY5" fmla="*/ 746150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585216 w 3364992"/>
              <a:gd name="connsiteY4" fmla="*/ 351129 h 3277210"/>
              <a:gd name="connsiteX5" fmla="*/ 236236 w 3364992"/>
              <a:gd name="connsiteY5" fmla="*/ 759151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14630 w 3364992"/>
              <a:gd name="connsiteY6" fmla="*/ 1199693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51206 w 3364992"/>
              <a:gd name="connsiteY7" fmla="*/ 1426464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02260 w 3364992"/>
              <a:gd name="connsiteY12" fmla="*/ 2860243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65760 w 3364992"/>
              <a:gd name="connsiteY11" fmla="*/ 2465223 h 3277210"/>
              <a:gd name="connsiteX12" fmla="*/ 728262 w 3364992"/>
              <a:gd name="connsiteY12" fmla="*/ 2786571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87782 w 3364992"/>
              <a:gd name="connsiteY10" fmla="*/ 2150669 h 3277210"/>
              <a:gd name="connsiteX11" fmla="*/ 370094 w 3364992"/>
              <a:gd name="connsiteY11" fmla="*/ 2417553 h 3277210"/>
              <a:gd name="connsiteX12" fmla="*/ 728262 w 3364992"/>
              <a:gd name="connsiteY12" fmla="*/ 2786571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60550 w 3364992"/>
              <a:gd name="connsiteY0" fmla="*/ 182880 h 3277210"/>
              <a:gd name="connsiteX1" fmla="*/ 1463040 w 3364992"/>
              <a:gd name="connsiteY1" fmla="*/ 73152 h 3277210"/>
              <a:gd name="connsiteX2" fmla="*/ 1258214 w 3364992"/>
              <a:gd name="connsiteY2" fmla="*/ 43891 h 3277210"/>
              <a:gd name="connsiteX3" fmla="*/ 929031 w 3364992"/>
              <a:gd name="connsiteY3" fmla="*/ 175565 h 3277210"/>
              <a:gd name="connsiteX4" fmla="*/ 606884 w 3364992"/>
              <a:gd name="connsiteY4" fmla="*/ 372798 h 3277210"/>
              <a:gd name="connsiteX5" fmla="*/ 236236 w 3364992"/>
              <a:gd name="connsiteY5" fmla="*/ 759151 h 3277210"/>
              <a:gd name="connsiteX6" fmla="*/ 53633 w 3364992"/>
              <a:gd name="connsiteY6" fmla="*/ 1134688 h 3277210"/>
              <a:gd name="connsiteX7" fmla="*/ 90209 w 3364992"/>
              <a:gd name="connsiteY7" fmla="*/ 1413463 h 3277210"/>
              <a:gd name="connsiteX8" fmla="*/ 153619 w 3364992"/>
              <a:gd name="connsiteY8" fmla="*/ 1521562 h 3277210"/>
              <a:gd name="connsiteX9" fmla="*/ 0 w 3364992"/>
              <a:gd name="connsiteY9" fmla="*/ 1872691 h 3277210"/>
              <a:gd name="connsiteX10" fmla="*/ 122451 w 3364992"/>
              <a:gd name="connsiteY10" fmla="*/ 2089997 h 3277210"/>
              <a:gd name="connsiteX11" fmla="*/ 370094 w 3364992"/>
              <a:gd name="connsiteY11" fmla="*/ 2417553 h 3277210"/>
              <a:gd name="connsiteX12" fmla="*/ 728262 w 3364992"/>
              <a:gd name="connsiteY12" fmla="*/ 2786571 h 3277210"/>
              <a:gd name="connsiteX13" fmla="*/ 1104595 w 3364992"/>
              <a:gd name="connsiteY13" fmla="*/ 3028493 h 3277210"/>
              <a:gd name="connsiteX14" fmla="*/ 1416167 w 3364992"/>
              <a:gd name="connsiteY14" fmla="*/ 3143942 h 3277210"/>
              <a:gd name="connsiteX15" fmla="*/ 1542675 w 3364992"/>
              <a:gd name="connsiteY15" fmla="*/ 3129589 h 3277210"/>
              <a:gd name="connsiteX16" fmla="*/ 1631809 w 3364992"/>
              <a:gd name="connsiteY16" fmla="*/ 3106291 h 3277210"/>
              <a:gd name="connsiteX17" fmla="*/ 1821485 w 3364992"/>
              <a:gd name="connsiteY17" fmla="*/ 3057754 h 3277210"/>
              <a:gd name="connsiteX18" fmla="*/ 2164606 w 3364992"/>
              <a:gd name="connsiteY18" fmla="*/ 3221460 h 3277210"/>
              <a:gd name="connsiteX19" fmla="*/ 2128723 w 3364992"/>
              <a:gd name="connsiteY19" fmla="*/ 3277210 h 3277210"/>
              <a:gd name="connsiteX20" fmla="*/ 2554843 w 3364992"/>
              <a:gd name="connsiteY20" fmla="*/ 3006583 h 3277210"/>
              <a:gd name="connsiteX21" fmla="*/ 2765145 w 3364992"/>
              <a:gd name="connsiteY21" fmla="*/ 2838297 h 3277210"/>
              <a:gd name="connsiteX22" fmla="*/ 2838298 w 3364992"/>
              <a:gd name="connsiteY22" fmla="*/ 2801722 h 3277210"/>
              <a:gd name="connsiteX23" fmla="*/ 3138220 w 3364992"/>
              <a:gd name="connsiteY23" fmla="*/ 2450592 h 3277210"/>
              <a:gd name="connsiteX24" fmla="*/ 3364992 w 3364992"/>
              <a:gd name="connsiteY24" fmla="*/ 2128723 h 3277210"/>
              <a:gd name="connsiteX25" fmla="*/ 3328416 w 3364992"/>
              <a:gd name="connsiteY25" fmla="*/ 1792224 h 3277210"/>
              <a:gd name="connsiteX26" fmla="*/ 3123590 w 3364992"/>
              <a:gd name="connsiteY26" fmla="*/ 1616659 h 3277210"/>
              <a:gd name="connsiteX27" fmla="*/ 3226003 w 3364992"/>
              <a:gd name="connsiteY27" fmla="*/ 1221638 h 3277210"/>
              <a:gd name="connsiteX28" fmla="*/ 3189427 w 3364992"/>
              <a:gd name="connsiteY28" fmla="*/ 1192377 h 3277210"/>
              <a:gd name="connsiteX29" fmla="*/ 3050439 w 3364992"/>
              <a:gd name="connsiteY29" fmla="*/ 907085 h 3277210"/>
              <a:gd name="connsiteX30" fmla="*/ 2596896 w 3364992"/>
              <a:gd name="connsiteY30" fmla="*/ 468174 h 3277210"/>
              <a:gd name="connsiteX31" fmla="*/ 2188908 w 3364992"/>
              <a:gd name="connsiteY31" fmla="*/ 142525 h 3277210"/>
              <a:gd name="connsiteX32" fmla="*/ 1982419 w 3364992"/>
              <a:gd name="connsiteY32" fmla="*/ 0 h 3277210"/>
              <a:gd name="connsiteX33" fmla="*/ 1660550 w 3364992"/>
              <a:gd name="connsiteY33" fmla="*/ 182880 h 3277210"/>
              <a:gd name="connsiteX0" fmla="*/ 1647549 w 3351991"/>
              <a:gd name="connsiteY0" fmla="*/ 182880 h 3277210"/>
              <a:gd name="connsiteX1" fmla="*/ 1450039 w 3351991"/>
              <a:gd name="connsiteY1" fmla="*/ 73152 h 3277210"/>
              <a:gd name="connsiteX2" fmla="*/ 1245213 w 3351991"/>
              <a:gd name="connsiteY2" fmla="*/ 43891 h 3277210"/>
              <a:gd name="connsiteX3" fmla="*/ 916030 w 3351991"/>
              <a:gd name="connsiteY3" fmla="*/ 175565 h 3277210"/>
              <a:gd name="connsiteX4" fmla="*/ 593883 w 3351991"/>
              <a:gd name="connsiteY4" fmla="*/ 372798 h 3277210"/>
              <a:gd name="connsiteX5" fmla="*/ 223235 w 3351991"/>
              <a:gd name="connsiteY5" fmla="*/ 759151 h 3277210"/>
              <a:gd name="connsiteX6" fmla="*/ 40632 w 3351991"/>
              <a:gd name="connsiteY6" fmla="*/ 1134688 h 3277210"/>
              <a:gd name="connsiteX7" fmla="*/ 77208 w 3351991"/>
              <a:gd name="connsiteY7" fmla="*/ 1413463 h 3277210"/>
              <a:gd name="connsiteX8" fmla="*/ 140618 w 3351991"/>
              <a:gd name="connsiteY8" fmla="*/ 1521562 h 3277210"/>
              <a:gd name="connsiteX9" fmla="*/ 0 w 3351991"/>
              <a:gd name="connsiteY9" fmla="*/ 1786018 h 3277210"/>
              <a:gd name="connsiteX10" fmla="*/ 109450 w 3351991"/>
              <a:gd name="connsiteY10" fmla="*/ 2089997 h 3277210"/>
              <a:gd name="connsiteX11" fmla="*/ 357093 w 3351991"/>
              <a:gd name="connsiteY11" fmla="*/ 2417553 h 3277210"/>
              <a:gd name="connsiteX12" fmla="*/ 715261 w 3351991"/>
              <a:gd name="connsiteY12" fmla="*/ 2786571 h 3277210"/>
              <a:gd name="connsiteX13" fmla="*/ 1091594 w 3351991"/>
              <a:gd name="connsiteY13" fmla="*/ 3028493 h 3277210"/>
              <a:gd name="connsiteX14" fmla="*/ 1403166 w 3351991"/>
              <a:gd name="connsiteY14" fmla="*/ 3143942 h 3277210"/>
              <a:gd name="connsiteX15" fmla="*/ 1529674 w 3351991"/>
              <a:gd name="connsiteY15" fmla="*/ 3129589 h 3277210"/>
              <a:gd name="connsiteX16" fmla="*/ 1618808 w 3351991"/>
              <a:gd name="connsiteY16" fmla="*/ 3106291 h 3277210"/>
              <a:gd name="connsiteX17" fmla="*/ 1808484 w 3351991"/>
              <a:gd name="connsiteY17" fmla="*/ 3057754 h 3277210"/>
              <a:gd name="connsiteX18" fmla="*/ 2151605 w 3351991"/>
              <a:gd name="connsiteY18" fmla="*/ 3221460 h 3277210"/>
              <a:gd name="connsiteX19" fmla="*/ 2115722 w 3351991"/>
              <a:gd name="connsiteY19" fmla="*/ 3277210 h 3277210"/>
              <a:gd name="connsiteX20" fmla="*/ 2541842 w 3351991"/>
              <a:gd name="connsiteY20" fmla="*/ 3006583 h 3277210"/>
              <a:gd name="connsiteX21" fmla="*/ 2752144 w 3351991"/>
              <a:gd name="connsiteY21" fmla="*/ 2838297 h 3277210"/>
              <a:gd name="connsiteX22" fmla="*/ 2825297 w 3351991"/>
              <a:gd name="connsiteY22" fmla="*/ 2801722 h 3277210"/>
              <a:gd name="connsiteX23" fmla="*/ 3125219 w 3351991"/>
              <a:gd name="connsiteY23" fmla="*/ 2450592 h 3277210"/>
              <a:gd name="connsiteX24" fmla="*/ 3351991 w 3351991"/>
              <a:gd name="connsiteY24" fmla="*/ 2128723 h 3277210"/>
              <a:gd name="connsiteX25" fmla="*/ 3315415 w 3351991"/>
              <a:gd name="connsiteY25" fmla="*/ 1792224 h 3277210"/>
              <a:gd name="connsiteX26" fmla="*/ 3110589 w 3351991"/>
              <a:gd name="connsiteY26" fmla="*/ 1616659 h 3277210"/>
              <a:gd name="connsiteX27" fmla="*/ 3213002 w 3351991"/>
              <a:gd name="connsiteY27" fmla="*/ 1221638 h 3277210"/>
              <a:gd name="connsiteX28" fmla="*/ 3176426 w 3351991"/>
              <a:gd name="connsiteY28" fmla="*/ 1192377 h 3277210"/>
              <a:gd name="connsiteX29" fmla="*/ 3037438 w 3351991"/>
              <a:gd name="connsiteY29" fmla="*/ 907085 h 3277210"/>
              <a:gd name="connsiteX30" fmla="*/ 2583895 w 3351991"/>
              <a:gd name="connsiteY30" fmla="*/ 468174 h 3277210"/>
              <a:gd name="connsiteX31" fmla="*/ 2175907 w 3351991"/>
              <a:gd name="connsiteY31" fmla="*/ 142525 h 3277210"/>
              <a:gd name="connsiteX32" fmla="*/ 1969418 w 3351991"/>
              <a:gd name="connsiteY32" fmla="*/ 0 h 3277210"/>
              <a:gd name="connsiteX33" fmla="*/ 1647549 w 3351991"/>
              <a:gd name="connsiteY33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0 w 3343324"/>
              <a:gd name="connsiteY9" fmla="*/ 1768683 h 3277210"/>
              <a:gd name="connsiteX10" fmla="*/ 100783 w 3343324"/>
              <a:gd name="connsiteY10" fmla="*/ 2089997 h 3277210"/>
              <a:gd name="connsiteX11" fmla="*/ 348426 w 3343324"/>
              <a:gd name="connsiteY11" fmla="*/ 2417553 h 3277210"/>
              <a:gd name="connsiteX12" fmla="*/ 706594 w 3343324"/>
              <a:gd name="connsiteY12" fmla="*/ 2786571 h 3277210"/>
              <a:gd name="connsiteX13" fmla="*/ 1082927 w 3343324"/>
              <a:gd name="connsiteY13" fmla="*/ 3028493 h 3277210"/>
              <a:gd name="connsiteX14" fmla="*/ 1394499 w 3343324"/>
              <a:gd name="connsiteY14" fmla="*/ 3143942 h 3277210"/>
              <a:gd name="connsiteX15" fmla="*/ 1521007 w 3343324"/>
              <a:gd name="connsiteY15" fmla="*/ 3129589 h 3277210"/>
              <a:gd name="connsiteX16" fmla="*/ 1610141 w 3343324"/>
              <a:gd name="connsiteY16" fmla="*/ 3106291 h 3277210"/>
              <a:gd name="connsiteX17" fmla="*/ 1799817 w 3343324"/>
              <a:gd name="connsiteY17" fmla="*/ 3057754 h 3277210"/>
              <a:gd name="connsiteX18" fmla="*/ 2142938 w 3343324"/>
              <a:gd name="connsiteY18" fmla="*/ 3221460 h 3277210"/>
              <a:gd name="connsiteX19" fmla="*/ 2107055 w 3343324"/>
              <a:gd name="connsiteY19" fmla="*/ 3277210 h 3277210"/>
              <a:gd name="connsiteX20" fmla="*/ 2533175 w 3343324"/>
              <a:gd name="connsiteY20" fmla="*/ 3006583 h 3277210"/>
              <a:gd name="connsiteX21" fmla="*/ 2743477 w 3343324"/>
              <a:gd name="connsiteY21" fmla="*/ 2838297 h 3277210"/>
              <a:gd name="connsiteX22" fmla="*/ 2816630 w 3343324"/>
              <a:gd name="connsiteY22" fmla="*/ 2801722 h 3277210"/>
              <a:gd name="connsiteX23" fmla="*/ 3116552 w 3343324"/>
              <a:gd name="connsiteY23" fmla="*/ 2450592 h 3277210"/>
              <a:gd name="connsiteX24" fmla="*/ 3343324 w 3343324"/>
              <a:gd name="connsiteY24" fmla="*/ 2128723 h 3277210"/>
              <a:gd name="connsiteX25" fmla="*/ 3306748 w 3343324"/>
              <a:gd name="connsiteY25" fmla="*/ 1792224 h 3277210"/>
              <a:gd name="connsiteX26" fmla="*/ 3101922 w 3343324"/>
              <a:gd name="connsiteY26" fmla="*/ 1616659 h 3277210"/>
              <a:gd name="connsiteX27" fmla="*/ 3204335 w 3343324"/>
              <a:gd name="connsiteY27" fmla="*/ 1221638 h 3277210"/>
              <a:gd name="connsiteX28" fmla="*/ 3167759 w 3343324"/>
              <a:gd name="connsiteY28" fmla="*/ 1192377 h 3277210"/>
              <a:gd name="connsiteX29" fmla="*/ 3028771 w 3343324"/>
              <a:gd name="connsiteY29" fmla="*/ 907085 h 3277210"/>
              <a:gd name="connsiteX30" fmla="*/ 2575228 w 3343324"/>
              <a:gd name="connsiteY30" fmla="*/ 468174 h 3277210"/>
              <a:gd name="connsiteX31" fmla="*/ 2167240 w 3343324"/>
              <a:gd name="connsiteY31" fmla="*/ 142525 h 3277210"/>
              <a:gd name="connsiteX32" fmla="*/ 1960751 w 3343324"/>
              <a:gd name="connsiteY32" fmla="*/ 0 h 3277210"/>
              <a:gd name="connsiteX33" fmla="*/ 1638882 w 3343324"/>
              <a:gd name="connsiteY33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0 w 3343324"/>
              <a:gd name="connsiteY9" fmla="*/ 1768683 h 3277210"/>
              <a:gd name="connsiteX10" fmla="*/ 100783 w 3343324"/>
              <a:gd name="connsiteY10" fmla="*/ 2089997 h 3277210"/>
              <a:gd name="connsiteX11" fmla="*/ 348426 w 3343324"/>
              <a:gd name="connsiteY11" fmla="*/ 2417553 h 3277210"/>
              <a:gd name="connsiteX12" fmla="*/ 706594 w 3343324"/>
              <a:gd name="connsiteY12" fmla="*/ 2786571 h 3277210"/>
              <a:gd name="connsiteX13" fmla="*/ 1082927 w 3343324"/>
              <a:gd name="connsiteY13" fmla="*/ 3028493 h 3277210"/>
              <a:gd name="connsiteX14" fmla="*/ 1394499 w 3343324"/>
              <a:gd name="connsiteY14" fmla="*/ 3143942 h 3277210"/>
              <a:gd name="connsiteX15" fmla="*/ 1521007 w 3343324"/>
              <a:gd name="connsiteY15" fmla="*/ 3129589 h 3277210"/>
              <a:gd name="connsiteX16" fmla="*/ 1610141 w 3343324"/>
              <a:gd name="connsiteY16" fmla="*/ 3106291 h 3277210"/>
              <a:gd name="connsiteX17" fmla="*/ 1799817 w 3343324"/>
              <a:gd name="connsiteY17" fmla="*/ 3057754 h 3277210"/>
              <a:gd name="connsiteX18" fmla="*/ 2142938 w 3343324"/>
              <a:gd name="connsiteY18" fmla="*/ 3221460 h 3277210"/>
              <a:gd name="connsiteX19" fmla="*/ 2107055 w 3343324"/>
              <a:gd name="connsiteY19" fmla="*/ 3277210 h 3277210"/>
              <a:gd name="connsiteX20" fmla="*/ 2533175 w 3343324"/>
              <a:gd name="connsiteY20" fmla="*/ 3006583 h 3277210"/>
              <a:gd name="connsiteX21" fmla="*/ 2743477 w 3343324"/>
              <a:gd name="connsiteY21" fmla="*/ 2838297 h 3277210"/>
              <a:gd name="connsiteX22" fmla="*/ 2816630 w 3343324"/>
              <a:gd name="connsiteY22" fmla="*/ 2801722 h 3277210"/>
              <a:gd name="connsiteX23" fmla="*/ 3116552 w 3343324"/>
              <a:gd name="connsiteY23" fmla="*/ 2450592 h 3277210"/>
              <a:gd name="connsiteX24" fmla="*/ 3343324 w 3343324"/>
              <a:gd name="connsiteY24" fmla="*/ 2128723 h 3277210"/>
              <a:gd name="connsiteX25" fmla="*/ 3306748 w 3343324"/>
              <a:gd name="connsiteY25" fmla="*/ 1792224 h 3277210"/>
              <a:gd name="connsiteX26" fmla="*/ 3101922 w 3343324"/>
              <a:gd name="connsiteY26" fmla="*/ 1616659 h 3277210"/>
              <a:gd name="connsiteX27" fmla="*/ 3204335 w 3343324"/>
              <a:gd name="connsiteY27" fmla="*/ 1221638 h 3277210"/>
              <a:gd name="connsiteX28" fmla="*/ 3167759 w 3343324"/>
              <a:gd name="connsiteY28" fmla="*/ 1192377 h 3277210"/>
              <a:gd name="connsiteX29" fmla="*/ 3028771 w 3343324"/>
              <a:gd name="connsiteY29" fmla="*/ 907085 h 3277210"/>
              <a:gd name="connsiteX30" fmla="*/ 2575228 w 3343324"/>
              <a:gd name="connsiteY30" fmla="*/ 468174 h 3277210"/>
              <a:gd name="connsiteX31" fmla="*/ 2167240 w 3343324"/>
              <a:gd name="connsiteY31" fmla="*/ 142525 h 3277210"/>
              <a:gd name="connsiteX32" fmla="*/ 1960751 w 3343324"/>
              <a:gd name="connsiteY32" fmla="*/ 0 h 3277210"/>
              <a:gd name="connsiteX33" fmla="*/ 1638882 w 3343324"/>
              <a:gd name="connsiteY33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75786 w 3343324"/>
              <a:gd name="connsiteY9" fmla="*/ 1670014 h 3277210"/>
              <a:gd name="connsiteX10" fmla="*/ 0 w 3343324"/>
              <a:gd name="connsiteY10" fmla="*/ 1768683 h 3277210"/>
              <a:gd name="connsiteX11" fmla="*/ 100783 w 3343324"/>
              <a:gd name="connsiteY11" fmla="*/ 2089997 h 3277210"/>
              <a:gd name="connsiteX12" fmla="*/ 348426 w 3343324"/>
              <a:gd name="connsiteY12" fmla="*/ 2417553 h 3277210"/>
              <a:gd name="connsiteX13" fmla="*/ 706594 w 3343324"/>
              <a:gd name="connsiteY13" fmla="*/ 2786571 h 3277210"/>
              <a:gd name="connsiteX14" fmla="*/ 1082927 w 3343324"/>
              <a:gd name="connsiteY14" fmla="*/ 3028493 h 3277210"/>
              <a:gd name="connsiteX15" fmla="*/ 1394499 w 3343324"/>
              <a:gd name="connsiteY15" fmla="*/ 3143942 h 3277210"/>
              <a:gd name="connsiteX16" fmla="*/ 1521007 w 3343324"/>
              <a:gd name="connsiteY16" fmla="*/ 3129589 h 3277210"/>
              <a:gd name="connsiteX17" fmla="*/ 1610141 w 3343324"/>
              <a:gd name="connsiteY17" fmla="*/ 3106291 h 3277210"/>
              <a:gd name="connsiteX18" fmla="*/ 1799817 w 3343324"/>
              <a:gd name="connsiteY18" fmla="*/ 3057754 h 3277210"/>
              <a:gd name="connsiteX19" fmla="*/ 2142938 w 3343324"/>
              <a:gd name="connsiteY19" fmla="*/ 3221460 h 3277210"/>
              <a:gd name="connsiteX20" fmla="*/ 2107055 w 3343324"/>
              <a:gd name="connsiteY20" fmla="*/ 3277210 h 3277210"/>
              <a:gd name="connsiteX21" fmla="*/ 2533175 w 3343324"/>
              <a:gd name="connsiteY21" fmla="*/ 3006583 h 3277210"/>
              <a:gd name="connsiteX22" fmla="*/ 2743477 w 3343324"/>
              <a:gd name="connsiteY22" fmla="*/ 2838297 h 3277210"/>
              <a:gd name="connsiteX23" fmla="*/ 2816630 w 3343324"/>
              <a:gd name="connsiteY23" fmla="*/ 2801722 h 3277210"/>
              <a:gd name="connsiteX24" fmla="*/ 3116552 w 3343324"/>
              <a:gd name="connsiteY24" fmla="*/ 2450592 h 3277210"/>
              <a:gd name="connsiteX25" fmla="*/ 3343324 w 3343324"/>
              <a:gd name="connsiteY25" fmla="*/ 2128723 h 3277210"/>
              <a:gd name="connsiteX26" fmla="*/ 3306748 w 3343324"/>
              <a:gd name="connsiteY26" fmla="*/ 1792224 h 3277210"/>
              <a:gd name="connsiteX27" fmla="*/ 3101922 w 3343324"/>
              <a:gd name="connsiteY27" fmla="*/ 1616659 h 3277210"/>
              <a:gd name="connsiteX28" fmla="*/ 3204335 w 3343324"/>
              <a:gd name="connsiteY28" fmla="*/ 1221638 h 3277210"/>
              <a:gd name="connsiteX29" fmla="*/ 3167759 w 3343324"/>
              <a:gd name="connsiteY29" fmla="*/ 1192377 h 3277210"/>
              <a:gd name="connsiteX30" fmla="*/ 3028771 w 3343324"/>
              <a:gd name="connsiteY30" fmla="*/ 907085 h 3277210"/>
              <a:gd name="connsiteX31" fmla="*/ 2575228 w 3343324"/>
              <a:gd name="connsiteY31" fmla="*/ 468174 h 3277210"/>
              <a:gd name="connsiteX32" fmla="*/ 2167240 w 3343324"/>
              <a:gd name="connsiteY32" fmla="*/ 142525 h 3277210"/>
              <a:gd name="connsiteX33" fmla="*/ 1960751 w 3343324"/>
              <a:gd name="connsiteY33" fmla="*/ 0 h 3277210"/>
              <a:gd name="connsiteX34" fmla="*/ 1638882 w 3343324"/>
              <a:gd name="connsiteY34" fmla="*/ 182880 h 3277210"/>
              <a:gd name="connsiteX0" fmla="*/ 1638882 w 3343324"/>
              <a:gd name="connsiteY0" fmla="*/ 182880 h 3277210"/>
              <a:gd name="connsiteX1" fmla="*/ 1441372 w 3343324"/>
              <a:gd name="connsiteY1" fmla="*/ 73152 h 3277210"/>
              <a:gd name="connsiteX2" fmla="*/ 1236546 w 3343324"/>
              <a:gd name="connsiteY2" fmla="*/ 43891 h 3277210"/>
              <a:gd name="connsiteX3" fmla="*/ 907363 w 3343324"/>
              <a:gd name="connsiteY3" fmla="*/ 175565 h 3277210"/>
              <a:gd name="connsiteX4" fmla="*/ 585216 w 3343324"/>
              <a:gd name="connsiteY4" fmla="*/ 372798 h 3277210"/>
              <a:gd name="connsiteX5" fmla="*/ 214568 w 3343324"/>
              <a:gd name="connsiteY5" fmla="*/ 759151 h 3277210"/>
              <a:gd name="connsiteX6" fmla="*/ 31965 w 3343324"/>
              <a:gd name="connsiteY6" fmla="*/ 1134688 h 3277210"/>
              <a:gd name="connsiteX7" fmla="*/ 68541 w 3343324"/>
              <a:gd name="connsiteY7" fmla="*/ 1413463 h 3277210"/>
              <a:gd name="connsiteX8" fmla="*/ 131951 w 3343324"/>
              <a:gd name="connsiteY8" fmla="*/ 1521562 h 3277210"/>
              <a:gd name="connsiteX9" fmla="*/ 75786 w 3343324"/>
              <a:gd name="connsiteY9" fmla="*/ 1670014 h 3277210"/>
              <a:gd name="connsiteX10" fmla="*/ 0 w 3343324"/>
              <a:gd name="connsiteY10" fmla="*/ 1768683 h 3277210"/>
              <a:gd name="connsiteX11" fmla="*/ 100783 w 3343324"/>
              <a:gd name="connsiteY11" fmla="*/ 2089997 h 3277210"/>
              <a:gd name="connsiteX12" fmla="*/ 348426 w 3343324"/>
              <a:gd name="connsiteY12" fmla="*/ 2417553 h 3277210"/>
              <a:gd name="connsiteX13" fmla="*/ 706594 w 3343324"/>
              <a:gd name="connsiteY13" fmla="*/ 2786571 h 3277210"/>
              <a:gd name="connsiteX14" fmla="*/ 1082927 w 3343324"/>
              <a:gd name="connsiteY14" fmla="*/ 3028493 h 3277210"/>
              <a:gd name="connsiteX15" fmla="*/ 1394499 w 3343324"/>
              <a:gd name="connsiteY15" fmla="*/ 3143942 h 3277210"/>
              <a:gd name="connsiteX16" fmla="*/ 1521007 w 3343324"/>
              <a:gd name="connsiteY16" fmla="*/ 3129589 h 3277210"/>
              <a:gd name="connsiteX17" fmla="*/ 1610141 w 3343324"/>
              <a:gd name="connsiteY17" fmla="*/ 3106291 h 3277210"/>
              <a:gd name="connsiteX18" fmla="*/ 1799817 w 3343324"/>
              <a:gd name="connsiteY18" fmla="*/ 3057754 h 3277210"/>
              <a:gd name="connsiteX19" fmla="*/ 2142938 w 3343324"/>
              <a:gd name="connsiteY19" fmla="*/ 3221460 h 3277210"/>
              <a:gd name="connsiteX20" fmla="*/ 2107055 w 3343324"/>
              <a:gd name="connsiteY20" fmla="*/ 3277210 h 3277210"/>
              <a:gd name="connsiteX21" fmla="*/ 2533175 w 3343324"/>
              <a:gd name="connsiteY21" fmla="*/ 3006583 h 3277210"/>
              <a:gd name="connsiteX22" fmla="*/ 2743477 w 3343324"/>
              <a:gd name="connsiteY22" fmla="*/ 2838297 h 3277210"/>
              <a:gd name="connsiteX23" fmla="*/ 2816630 w 3343324"/>
              <a:gd name="connsiteY23" fmla="*/ 2801722 h 3277210"/>
              <a:gd name="connsiteX24" fmla="*/ 3116552 w 3343324"/>
              <a:gd name="connsiteY24" fmla="*/ 2450592 h 3277210"/>
              <a:gd name="connsiteX25" fmla="*/ 3343324 w 3343324"/>
              <a:gd name="connsiteY25" fmla="*/ 2128723 h 3277210"/>
              <a:gd name="connsiteX26" fmla="*/ 3306748 w 3343324"/>
              <a:gd name="connsiteY26" fmla="*/ 1792224 h 3277210"/>
              <a:gd name="connsiteX27" fmla="*/ 3101922 w 3343324"/>
              <a:gd name="connsiteY27" fmla="*/ 1616659 h 3277210"/>
              <a:gd name="connsiteX28" fmla="*/ 3204335 w 3343324"/>
              <a:gd name="connsiteY28" fmla="*/ 1221638 h 3277210"/>
              <a:gd name="connsiteX29" fmla="*/ 3167759 w 3343324"/>
              <a:gd name="connsiteY29" fmla="*/ 1192377 h 3277210"/>
              <a:gd name="connsiteX30" fmla="*/ 3028771 w 3343324"/>
              <a:gd name="connsiteY30" fmla="*/ 907085 h 3277210"/>
              <a:gd name="connsiteX31" fmla="*/ 2575228 w 3343324"/>
              <a:gd name="connsiteY31" fmla="*/ 468174 h 3277210"/>
              <a:gd name="connsiteX32" fmla="*/ 2167240 w 3343324"/>
              <a:gd name="connsiteY32" fmla="*/ 142525 h 3277210"/>
              <a:gd name="connsiteX33" fmla="*/ 1960751 w 3343324"/>
              <a:gd name="connsiteY33" fmla="*/ 0 h 3277210"/>
              <a:gd name="connsiteX34" fmla="*/ 1638882 w 3343324"/>
              <a:gd name="connsiteY34" fmla="*/ 182880 h 327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43324" h="3277210">
                <a:moveTo>
                  <a:pt x="1638882" y="182880"/>
                </a:moveTo>
                <a:lnTo>
                  <a:pt x="1441372" y="73152"/>
                </a:lnTo>
                <a:lnTo>
                  <a:pt x="1236546" y="43891"/>
                </a:lnTo>
                <a:lnTo>
                  <a:pt x="907363" y="175565"/>
                </a:lnTo>
                <a:lnTo>
                  <a:pt x="585216" y="372798"/>
                </a:lnTo>
                <a:lnTo>
                  <a:pt x="214568" y="759151"/>
                </a:lnTo>
                <a:lnTo>
                  <a:pt x="31965" y="1134688"/>
                </a:lnTo>
                <a:lnTo>
                  <a:pt x="68541" y="1413463"/>
                </a:lnTo>
                <a:lnTo>
                  <a:pt x="131951" y="1521562"/>
                </a:lnTo>
                <a:cubicBezTo>
                  <a:pt x="98784" y="1582602"/>
                  <a:pt x="108953" y="1608974"/>
                  <a:pt x="75786" y="1670014"/>
                </a:cubicBezTo>
                <a:cubicBezTo>
                  <a:pt x="50524" y="1702904"/>
                  <a:pt x="77266" y="1887471"/>
                  <a:pt x="0" y="1768683"/>
                </a:cubicBezTo>
                <a:cubicBezTo>
                  <a:pt x="99709" y="1926937"/>
                  <a:pt x="78837" y="1946131"/>
                  <a:pt x="100783" y="2089997"/>
                </a:cubicBezTo>
                <a:lnTo>
                  <a:pt x="348426" y="2417553"/>
                </a:lnTo>
                <a:lnTo>
                  <a:pt x="706594" y="2786571"/>
                </a:lnTo>
                <a:lnTo>
                  <a:pt x="1082927" y="3028493"/>
                </a:lnTo>
                <a:lnTo>
                  <a:pt x="1394499" y="3143942"/>
                </a:lnTo>
                <a:cubicBezTo>
                  <a:pt x="1416445" y="3146380"/>
                  <a:pt x="1485067" y="3135864"/>
                  <a:pt x="1521007" y="3129589"/>
                </a:cubicBezTo>
                <a:cubicBezTo>
                  <a:pt x="1556947" y="3123314"/>
                  <a:pt x="1563673" y="3118264"/>
                  <a:pt x="1610141" y="3106291"/>
                </a:cubicBezTo>
                <a:cubicBezTo>
                  <a:pt x="1656609" y="3094319"/>
                  <a:pt x="1720407" y="3030614"/>
                  <a:pt x="1799817" y="3057754"/>
                </a:cubicBezTo>
                <a:cubicBezTo>
                  <a:pt x="1895411" y="3128213"/>
                  <a:pt x="2047344" y="3151001"/>
                  <a:pt x="2142938" y="3221460"/>
                </a:cubicBezTo>
                <a:lnTo>
                  <a:pt x="2107055" y="3277210"/>
                </a:lnTo>
                <a:lnTo>
                  <a:pt x="2533175" y="3006583"/>
                </a:lnTo>
                <a:cubicBezTo>
                  <a:pt x="2655095" y="2887101"/>
                  <a:pt x="2621557" y="2957779"/>
                  <a:pt x="2743477" y="2838297"/>
                </a:cubicBezTo>
                <a:lnTo>
                  <a:pt x="2816630" y="2801722"/>
                </a:lnTo>
                <a:lnTo>
                  <a:pt x="3116552" y="2450592"/>
                </a:lnTo>
                <a:lnTo>
                  <a:pt x="3343324" y="2128723"/>
                </a:lnTo>
                <a:lnTo>
                  <a:pt x="3306748" y="1792224"/>
                </a:lnTo>
                <a:lnTo>
                  <a:pt x="3101922" y="1616659"/>
                </a:lnTo>
                <a:lnTo>
                  <a:pt x="3204335" y="1221638"/>
                </a:lnTo>
                <a:cubicBezTo>
                  <a:pt x="3192143" y="1214323"/>
                  <a:pt x="3179951" y="1199692"/>
                  <a:pt x="3167759" y="1192377"/>
                </a:cubicBezTo>
                <a:cubicBezTo>
                  <a:pt x="3116553" y="1070457"/>
                  <a:pt x="3109238" y="1080211"/>
                  <a:pt x="3028771" y="907085"/>
                </a:cubicBezTo>
                <a:cubicBezTo>
                  <a:pt x="2780055" y="807111"/>
                  <a:pt x="2721532" y="575463"/>
                  <a:pt x="2575228" y="468174"/>
                </a:cubicBezTo>
                <a:lnTo>
                  <a:pt x="2167240" y="142525"/>
                </a:lnTo>
                <a:cubicBezTo>
                  <a:pt x="2098410" y="95017"/>
                  <a:pt x="1951575" y="125513"/>
                  <a:pt x="1960751" y="0"/>
                </a:cubicBezTo>
                <a:cubicBezTo>
                  <a:pt x="2104813" y="130298"/>
                  <a:pt x="1746172" y="121920"/>
                  <a:pt x="1638882" y="18288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123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148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279650" y="1092200"/>
            <a:ext cx="4243388" cy="4408488"/>
          </a:xfrm>
          <a:custGeom>
            <a:avLst/>
            <a:gdLst>
              <a:gd name="connsiteX0" fmla="*/ 2388358 w 4244454"/>
              <a:gd name="connsiteY0" fmla="*/ 0 h 4421875"/>
              <a:gd name="connsiteX1" fmla="*/ 1719618 w 4244454"/>
              <a:gd name="connsiteY1" fmla="*/ 259307 h 4421875"/>
              <a:gd name="connsiteX2" fmla="*/ 1037230 w 4244454"/>
              <a:gd name="connsiteY2" fmla="*/ 668740 h 4421875"/>
              <a:gd name="connsiteX3" fmla="*/ 450376 w 4244454"/>
              <a:gd name="connsiteY3" fmla="*/ 1132764 h 4421875"/>
              <a:gd name="connsiteX4" fmla="*/ 109182 w 4244454"/>
              <a:gd name="connsiteY4" fmla="*/ 1610436 h 4421875"/>
              <a:gd name="connsiteX5" fmla="*/ 0 w 4244454"/>
              <a:gd name="connsiteY5" fmla="*/ 2074460 h 4421875"/>
              <a:gd name="connsiteX6" fmla="*/ 54591 w 4244454"/>
              <a:gd name="connsiteY6" fmla="*/ 2743200 h 4421875"/>
              <a:gd name="connsiteX7" fmla="*/ 286603 w 4244454"/>
              <a:gd name="connsiteY7" fmla="*/ 3384645 h 4421875"/>
              <a:gd name="connsiteX8" fmla="*/ 736979 w 4244454"/>
              <a:gd name="connsiteY8" fmla="*/ 3971498 h 4421875"/>
              <a:gd name="connsiteX9" fmla="*/ 1119117 w 4244454"/>
              <a:gd name="connsiteY9" fmla="*/ 4203510 h 4421875"/>
              <a:gd name="connsiteX10" fmla="*/ 1665027 w 4244454"/>
              <a:gd name="connsiteY10" fmla="*/ 4408227 h 4421875"/>
              <a:gd name="connsiteX11" fmla="*/ 2402006 w 4244454"/>
              <a:gd name="connsiteY11" fmla="*/ 4421875 h 4421875"/>
              <a:gd name="connsiteX12" fmla="*/ 3057099 w 4244454"/>
              <a:gd name="connsiteY12" fmla="*/ 4217158 h 4421875"/>
              <a:gd name="connsiteX13" fmla="*/ 3548418 w 4244454"/>
              <a:gd name="connsiteY13" fmla="*/ 3916907 h 4421875"/>
              <a:gd name="connsiteX14" fmla="*/ 3957851 w 4244454"/>
              <a:gd name="connsiteY14" fmla="*/ 3480179 h 4421875"/>
              <a:gd name="connsiteX15" fmla="*/ 4135272 w 4244454"/>
              <a:gd name="connsiteY15" fmla="*/ 3002507 h 4421875"/>
              <a:gd name="connsiteX16" fmla="*/ 4217158 w 4244454"/>
              <a:gd name="connsiteY16" fmla="*/ 2210937 h 4421875"/>
              <a:gd name="connsiteX17" fmla="*/ 4244454 w 4244454"/>
              <a:gd name="connsiteY17" fmla="*/ 1583140 h 4421875"/>
              <a:gd name="connsiteX18" fmla="*/ 4026090 w 4244454"/>
              <a:gd name="connsiteY18" fmla="*/ 941695 h 4421875"/>
              <a:gd name="connsiteX19" fmla="*/ 3603009 w 4244454"/>
              <a:gd name="connsiteY19" fmla="*/ 423080 h 4421875"/>
              <a:gd name="connsiteX20" fmla="*/ 3111690 w 4244454"/>
              <a:gd name="connsiteY20" fmla="*/ 163773 h 4421875"/>
              <a:gd name="connsiteX21" fmla="*/ 2647666 w 4244454"/>
              <a:gd name="connsiteY21" fmla="*/ 27295 h 4421875"/>
              <a:gd name="connsiteX22" fmla="*/ 2388358 w 4244454"/>
              <a:gd name="connsiteY22" fmla="*/ 0 h 4421875"/>
              <a:gd name="connsiteX0" fmla="*/ 2388358 w 4244454"/>
              <a:gd name="connsiteY0" fmla="*/ 0 h 4421875"/>
              <a:gd name="connsiteX1" fmla="*/ 1719618 w 4244454"/>
              <a:gd name="connsiteY1" fmla="*/ 259307 h 4421875"/>
              <a:gd name="connsiteX2" fmla="*/ 1037230 w 4244454"/>
              <a:gd name="connsiteY2" fmla="*/ 668740 h 4421875"/>
              <a:gd name="connsiteX3" fmla="*/ 450376 w 4244454"/>
              <a:gd name="connsiteY3" fmla="*/ 1132764 h 4421875"/>
              <a:gd name="connsiteX4" fmla="*/ 109182 w 4244454"/>
              <a:gd name="connsiteY4" fmla="*/ 1610436 h 4421875"/>
              <a:gd name="connsiteX5" fmla="*/ 0 w 4244454"/>
              <a:gd name="connsiteY5" fmla="*/ 2074460 h 4421875"/>
              <a:gd name="connsiteX6" fmla="*/ 54591 w 4244454"/>
              <a:gd name="connsiteY6" fmla="*/ 2743200 h 4421875"/>
              <a:gd name="connsiteX7" fmla="*/ 286603 w 4244454"/>
              <a:gd name="connsiteY7" fmla="*/ 3384645 h 4421875"/>
              <a:gd name="connsiteX8" fmla="*/ 736979 w 4244454"/>
              <a:gd name="connsiteY8" fmla="*/ 3971498 h 4421875"/>
              <a:gd name="connsiteX9" fmla="*/ 1119117 w 4244454"/>
              <a:gd name="connsiteY9" fmla="*/ 4203510 h 4421875"/>
              <a:gd name="connsiteX10" fmla="*/ 1665027 w 4244454"/>
              <a:gd name="connsiteY10" fmla="*/ 4408227 h 4421875"/>
              <a:gd name="connsiteX11" fmla="*/ 2402006 w 4244454"/>
              <a:gd name="connsiteY11" fmla="*/ 4421875 h 4421875"/>
              <a:gd name="connsiteX12" fmla="*/ 3057099 w 4244454"/>
              <a:gd name="connsiteY12" fmla="*/ 4217158 h 4421875"/>
              <a:gd name="connsiteX13" fmla="*/ 3548418 w 4244454"/>
              <a:gd name="connsiteY13" fmla="*/ 3916907 h 4421875"/>
              <a:gd name="connsiteX14" fmla="*/ 3957851 w 4244454"/>
              <a:gd name="connsiteY14" fmla="*/ 3480179 h 4421875"/>
              <a:gd name="connsiteX15" fmla="*/ 4135272 w 4244454"/>
              <a:gd name="connsiteY15" fmla="*/ 3002507 h 4421875"/>
              <a:gd name="connsiteX16" fmla="*/ 4217158 w 4244454"/>
              <a:gd name="connsiteY16" fmla="*/ 2210937 h 4421875"/>
              <a:gd name="connsiteX17" fmla="*/ 4244454 w 4244454"/>
              <a:gd name="connsiteY17" fmla="*/ 1583140 h 4421875"/>
              <a:gd name="connsiteX18" fmla="*/ 4026090 w 4244454"/>
              <a:gd name="connsiteY18" fmla="*/ 941695 h 4421875"/>
              <a:gd name="connsiteX19" fmla="*/ 3582538 w 4244454"/>
              <a:gd name="connsiteY19" fmla="*/ 457199 h 4421875"/>
              <a:gd name="connsiteX20" fmla="*/ 3111690 w 4244454"/>
              <a:gd name="connsiteY20" fmla="*/ 163773 h 4421875"/>
              <a:gd name="connsiteX21" fmla="*/ 2647666 w 4244454"/>
              <a:gd name="connsiteY21" fmla="*/ 27295 h 4421875"/>
              <a:gd name="connsiteX22" fmla="*/ 2388358 w 4244454"/>
              <a:gd name="connsiteY22" fmla="*/ 0 h 4421875"/>
              <a:gd name="connsiteX0" fmla="*/ 2388358 w 4244454"/>
              <a:gd name="connsiteY0" fmla="*/ 0 h 4421875"/>
              <a:gd name="connsiteX1" fmla="*/ 1719618 w 4244454"/>
              <a:gd name="connsiteY1" fmla="*/ 259307 h 4421875"/>
              <a:gd name="connsiteX2" fmla="*/ 1037230 w 4244454"/>
              <a:gd name="connsiteY2" fmla="*/ 668740 h 4421875"/>
              <a:gd name="connsiteX3" fmla="*/ 450376 w 4244454"/>
              <a:gd name="connsiteY3" fmla="*/ 1132764 h 4421875"/>
              <a:gd name="connsiteX4" fmla="*/ 109182 w 4244454"/>
              <a:gd name="connsiteY4" fmla="*/ 1610436 h 4421875"/>
              <a:gd name="connsiteX5" fmla="*/ 0 w 4244454"/>
              <a:gd name="connsiteY5" fmla="*/ 2074460 h 4421875"/>
              <a:gd name="connsiteX6" fmla="*/ 54591 w 4244454"/>
              <a:gd name="connsiteY6" fmla="*/ 2743200 h 4421875"/>
              <a:gd name="connsiteX7" fmla="*/ 286603 w 4244454"/>
              <a:gd name="connsiteY7" fmla="*/ 3384645 h 4421875"/>
              <a:gd name="connsiteX8" fmla="*/ 736979 w 4244454"/>
              <a:gd name="connsiteY8" fmla="*/ 3971498 h 4421875"/>
              <a:gd name="connsiteX9" fmla="*/ 1119117 w 4244454"/>
              <a:gd name="connsiteY9" fmla="*/ 4203510 h 4421875"/>
              <a:gd name="connsiteX10" fmla="*/ 1665027 w 4244454"/>
              <a:gd name="connsiteY10" fmla="*/ 4408227 h 4421875"/>
              <a:gd name="connsiteX11" fmla="*/ 2402006 w 4244454"/>
              <a:gd name="connsiteY11" fmla="*/ 4421875 h 4421875"/>
              <a:gd name="connsiteX12" fmla="*/ 3057099 w 4244454"/>
              <a:gd name="connsiteY12" fmla="*/ 4217158 h 4421875"/>
              <a:gd name="connsiteX13" fmla="*/ 3548418 w 4244454"/>
              <a:gd name="connsiteY13" fmla="*/ 3916907 h 4421875"/>
              <a:gd name="connsiteX14" fmla="*/ 3957851 w 4244454"/>
              <a:gd name="connsiteY14" fmla="*/ 3480179 h 4421875"/>
              <a:gd name="connsiteX15" fmla="*/ 4135272 w 4244454"/>
              <a:gd name="connsiteY15" fmla="*/ 3002507 h 4421875"/>
              <a:gd name="connsiteX16" fmla="*/ 4217158 w 4244454"/>
              <a:gd name="connsiteY16" fmla="*/ 2210937 h 4421875"/>
              <a:gd name="connsiteX17" fmla="*/ 4244454 w 4244454"/>
              <a:gd name="connsiteY17" fmla="*/ 1583140 h 4421875"/>
              <a:gd name="connsiteX18" fmla="*/ 3971499 w 4244454"/>
              <a:gd name="connsiteY18" fmla="*/ 982638 h 4421875"/>
              <a:gd name="connsiteX19" fmla="*/ 3582538 w 4244454"/>
              <a:gd name="connsiteY19" fmla="*/ 457199 h 4421875"/>
              <a:gd name="connsiteX20" fmla="*/ 3111690 w 4244454"/>
              <a:gd name="connsiteY20" fmla="*/ 163773 h 4421875"/>
              <a:gd name="connsiteX21" fmla="*/ 2647666 w 4244454"/>
              <a:gd name="connsiteY21" fmla="*/ 27295 h 4421875"/>
              <a:gd name="connsiteX22" fmla="*/ 2388358 w 4244454"/>
              <a:gd name="connsiteY22" fmla="*/ 0 h 4421875"/>
              <a:gd name="connsiteX0" fmla="*/ 2388358 w 4244454"/>
              <a:gd name="connsiteY0" fmla="*/ 0 h 4408227"/>
              <a:gd name="connsiteX1" fmla="*/ 1719618 w 4244454"/>
              <a:gd name="connsiteY1" fmla="*/ 259307 h 4408227"/>
              <a:gd name="connsiteX2" fmla="*/ 1037230 w 4244454"/>
              <a:gd name="connsiteY2" fmla="*/ 668740 h 4408227"/>
              <a:gd name="connsiteX3" fmla="*/ 450376 w 4244454"/>
              <a:gd name="connsiteY3" fmla="*/ 1132764 h 4408227"/>
              <a:gd name="connsiteX4" fmla="*/ 109182 w 4244454"/>
              <a:gd name="connsiteY4" fmla="*/ 1610436 h 4408227"/>
              <a:gd name="connsiteX5" fmla="*/ 0 w 4244454"/>
              <a:gd name="connsiteY5" fmla="*/ 2074460 h 4408227"/>
              <a:gd name="connsiteX6" fmla="*/ 54591 w 4244454"/>
              <a:gd name="connsiteY6" fmla="*/ 2743200 h 4408227"/>
              <a:gd name="connsiteX7" fmla="*/ 286603 w 4244454"/>
              <a:gd name="connsiteY7" fmla="*/ 3384645 h 4408227"/>
              <a:gd name="connsiteX8" fmla="*/ 736979 w 4244454"/>
              <a:gd name="connsiteY8" fmla="*/ 3971498 h 4408227"/>
              <a:gd name="connsiteX9" fmla="*/ 1119117 w 4244454"/>
              <a:gd name="connsiteY9" fmla="*/ 4203510 h 4408227"/>
              <a:gd name="connsiteX10" fmla="*/ 1665027 w 4244454"/>
              <a:gd name="connsiteY10" fmla="*/ 4408227 h 4408227"/>
              <a:gd name="connsiteX11" fmla="*/ 2395182 w 4244454"/>
              <a:gd name="connsiteY11" fmla="*/ 4346813 h 4408227"/>
              <a:gd name="connsiteX12" fmla="*/ 3057099 w 4244454"/>
              <a:gd name="connsiteY12" fmla="*/ 4217158 h 4408227"/>
              <a:gd name="connsiteX13" fmla="*/ 3548418 w 4244454"/>
              <a:gd name="connsiteY13" fmla="*/ 3916907 h 4408227"/>
              <a:gd name="connsiteX14" fmla="*/ 3957851 w 4244454"/>
              <a:gd name="connsiteY14" fmla="*/ 3480179 h 4408227"/>
              <a:gd name="connsiteX15" fmla="*/ 4135272 w 4244454"/>
              <a:gd name="connsiteY15" fmla="*/ 3002507 h 4408227"/>
              <a:gd name="connsiteX16" fmla="*/ 4217158 w 4244454"/>
              <a:gd name="connsiteY16" fmla="*/ 2210937 h 4408227"/>
              <a:gd name="connsiteX17" fmla="*/ 4244454 w 4244454"/>
              <a:gd name="connsiteY17" fmla="*/ 1583140 h 4408227"/>
              <a:gd name="connsiteX18" fmla="*/ 3971499 w 4244454"/>
              <a:gd name="connsiteY18" fmla="*/ 982638 h 4408227"/>
              <a:gd name="connsiteX19" fmla="*/ 3582538 w 4244454"/>
              <a:gd name="connsiteY19" fmla="*/ 457199 h 4408227"/>
              <a:gd name="connsiteX20" fmla="*/ 3111690 w 4244454"/>
              <a:gd name="connsiteY20" fmla="*/ 163773 h 4408227"/>
              <a:gd name="connsiteX21" fmla="*/ 2647666 w 4244454"/>
              <a:gd name="connsiteY21" fmla="*/ 27295 h 4408227"/>
              <a:gd name="connsiteX22" fmla="*/ 2388358 w 4244454"/>
              <a:gd name="connsiteY22" fmla="*/ 0 h 4408227"/>
              <a:gd name="connsiteX0" fmla="*/ 2388358 w 4244454"/>
              <a:gd name="connsiteY0" fmla="*/ 0 h 4408227"/>
              <a:gd name="connsiteX1" fmla="*/ 1719618 w 4244454"/>
              <a:gd name="connsiteY1" fmla="*/ 259307 h 4408227"/>
              <a:gd name="connsiteX2" fmla="*/ 1037230 w 4244454"/>
              <a:gd name="connsiteY2" fmla="*/ 668740 h 4408227"/>
              <a:gd name="connsiteX3" fmla="*/ 450376 w 4244454"/>
              <a:gd name="connsiteY3" fmla="*/ 1132764 h 4408227"/>
              <a:gd name="connsiteX4" fmla="*/ 109182 w 4244454"/>
              <a:gd name="connsiteY4" fmla="*/ 1610436 h 4408227"/>
              <a:gd name="connsiteX5" fmla="*/ 0 w 4244454"/>
              <a:gd name="connsiteY5" fmla="*/ 2074460 h 4408227"/>
              <a:gd name="connsiteX6" fmla="*/ 54591 w 4244454"/>
              <a:gd name="connsiteY6" fmla="*/ 2743200 h 4408227"/>
              <a:gd name="connsiteX7" fmla="*/ 286603 w 4244454"/>
              <a:gd name="connsiteY7" fmla="*/ 3384645 h 4408227"/>
              <a:gd name="connsiteX8" fmla="*/ 736979 w 4244454"/>
              <a:gd name="connsiteY8" fmla="*/ 3971498 h 4408227"/>
              <a:gd name="connsiteX9" fmla="*/ 1119117 w 4244454"/>
              <a:gd name="connsiteY9" fmla="*/ 4203510 h 4408227"/>
              <a:gd name="connsiteX10" fmla="*/ 1665027 w 4244454"/>
              <a:gd name="connsiteY10" fmla="*/ 4408227 h 4408227"/>
              <a:gd name="connsiteX11" fmla="*/ 2395182 w 4244454"/>
              <a:gd name="connsiteY11" fmla="*/ 4346813 h 4408227"/>
              <a:gd name="connsiteX12" fmla="*/ 2982037 w 4244454"/>
              <a:gd name="connsiteY12" fmla="*/ 4101152 h 4408227"/>
              <a:gd name="connsiteX13" fmla="*/ 3548418 w 4244454"/>
              <a:gd name="connsiteY13" fmla="*/ 3916907 h 4408227"/>
              <a:gd name="connsiteX14" fmla="*/ 3957851 w 4244454"/>
              <a:gd name="connsiteY14" fmla="*/ 3480179 h 4408227"/>
              <a:gd name="connsiteX15" fmla="*/ 4135272 w 4244454"/>
              <a:gd name="connsiteY15" fmla="*/ 3002507 h 4408227"/>
              <a:gd name="connsiteX16" fmla="*/ 4217158 w 4244454"/>
              <a:gd name="connsiteY16" fmla="*/ 2210937 h 4408227"/>
              <a:gd name="connsiteX17" fmla="*/ 4244454 w 4244454"/>
              <a:gd name="connsiteY17" fmla="*/ 1583140 h 4408227"/>
              <a:gd name="connsiteX18" fmla="*/ 3971499 w 4244454"/>
              <a:gd name="connsiteY18" fmla="*/ 982638 h 4408227"/>
              <a:gd name="connsiteX19" fmla="*/ 3582538 w 4244454"/>
              <a:gd name="connsiteY19" fmla="*/ 457199 h 4408227"/>
              <a:gd name="connsiteX20" fmla="*/ 3111690 w 4244454"/>
              <a:gd name="connsiteY20" fmla="*/ 163773 h 4408227"/>
              <a:gd name="connsiteX21" fmla="*/ 2647666 w 4244454"/>
              <a:gd name="connsiteY21" fmla="*/ 27295 h 4408227"/>
              <a:gd name="connsiteX22" fmla="*/ 2388358 w 4244454"/>
              <a:gd name="connsiteY22" fmla="*/ 0 h 4408227"/>
              <a:gd name="connsiteX0" fmla="*/ 2388358 w 4244454"/>
              <a:gd name="connsiteY0" fmla="*/ 0 h 4408227"/>
              <a:gd name="connsiteX1" fmla="*/ 1719618 w 4244454"/>
              <a:gd name="connsiteY1" fmla="*/ 259307 h 4408227"/>
              <a:gd name="connsiteX2" fmla="*/ 1037230 w 4244454"/>
              <a:gd name="connsiteY2" fmla="*/ 668740 h 4408227"/>
              <a:gd name="connsiteX3" fmla="*/ 450376 w 4244454"/>
              <a:gd name="connsiteY3" fmla="*/ 1132764 h 4408227"/>
              <a:gd name="connsiteX4" fmla="*/ 109182 w 4244454"/>
              <a:gd name="connsiteY4" fmla="*/ 1610436 h 4408227"/>
              <a:gd name="connsiteX5" fmla="*/ 0 w 4244454"/>
              <a:gd name="connsiteY5" fmla="*/ 2074460 h 4408227"/>
              <a:gd name="connsiteX6" fmla="*/ 54591 w 4244454"/>
              <a:gd name="connsiteY6" fmla="*/ 2743200 h 4408227"/>
              <a:gd name="connsiteX7" fmla="*/ 286603 w 4244454"/>
              <a:gd name="connsiteY7" fmla="*/ 3384645 h 4408227"/>
              <a:gd name="connsiteX8" fmla="*/ 736979 w 4244454"/>
              <a:gd name="connsiteY8" fmla="*/ 3971498 h 4408227"/>
              <a:gd name="connsiteX9" fmla="*/ 1119117 w 4244454"/>
              <a:gd name="connsiteY9" fmla="*/ 4203510 h 4408227"/>
              <a:gd name="connsiteX10" fmla="*/ 1665027 w 4244454"/>
              <a:gd name="connsiteY10" fmla="*/ 4408227 h 4408227"/>
              <a:gd name="connsiteX11" fmla="*/ 2395182 w 4244454"/>
              <a:gd name="connsiteY11" fmla="*/ 4346813 h 4408227"/>
              <a:gd name="connsiteX12" fmla="*/ 2982037 w 4244454"/>
              <a:gd name="connsiteY12" fmla="*/ 4101152 h 4408227"/>
              <a:gd name="connsiteX13" fmla="*/ 3507475 w 4244454"/>
              <a:gd name="connsiteY13" fmla="*/ 3835021 h 4408227"/>
              <a:gd name="connsiteX14" fmla="*/ 3957851 w 4244454"/>
              <a:gd name="connsiteY14" fmla="*/ 3480179 h 4408227"/>
              <a:gd name="connsiteX15" fmla="*/ 4135272 w 4244454"/>
              <a:gd name="connsiteY15" fmla="*/ 3002507 h 4408227"/>
              <a:gd name="connsiteX16" fmla="*/ 4217158 w 4244454"/>
              <a:gd name="connsiteY16" fmla="*/ 2210937 h 4408227"/>
              <a:gd name="connsiteX17" fmla="*/ 4244454 w 4244454"/>
              <a:gd name="connsiteY17" fmla="*/ 1583140 h 4408227"/>
              <a:gd name="connsiteX18" fmla="*/ 3971499 w 4244454"/>
              <a:gd name="connsiteY18" fmla="*/ 982638 h 4408227"/>
              <a:gd name="connsiteX19" fmla="*/ 3582538 w 4244454"/>
              <a:gd name="connsiteY19" fmla="*/ 457199 h 4408227"/>
              <a:gd name="connsiteX20" fmla="*/ 3111690 w 4244454"/>
              <a:gd name="connsiteY20" fmla="*/ 163773 h 4408227"/>
              <a:gd name="connsiteX21" fmla="*/ 2647666 w 4244454"/>
              <a:gd name="connsiteY21" fmla="*/ 27295 h 4408227"/>
              <a:gd name="connsiteX22" fmla="*/ 2388358 w 4244454"/>
              <a:gd name="connsiteY22" fmla="*/ 0 h 4408227"/>
              <a:gd name="connsiteX0" fmla="*/ 2388358 w 4244454"/>
              <a:gd name="connsiteY0" fmla="*/ 0 h 4408227"/>
              <a:gd name="connsiteX1" fmla="*/ 1719618 w 4244454"/>
              <a:gd name="connsiteY1" fmla="*/ 259307 h 4408227"/>
              <a:gd name="connsiteX2" fmla="*/ 1037230 w 4244454"/>
              <a:gd name="connsiteY2" fmla="*/ 668740 h 4408227"/>
              <a:gd name="connsiteX3" fmla="*/ 450376 w 4244454"/>
              <a:gd name="connsiteY3" fmla="*/ 1132764 h 4408227"/>
              <a:gd name="connsiteX4" fmla="*/ 109182 w 4244454"/>
              <a:gd name="connsiteY4" fmla="*/ 1610436 h 4408227"/>
              <a:gd name="connsiteX5" fmla="*/ 0 w 4244454"/>
              <a:gd name="connsiteY5" fmla="*/ 2074460 h 4408227"/>
              <a:gd name="connsiteX6" fmla="*/ 54591 w 4244454"/>
              <a:gd name="connsiteY6" fmla="*/ 2743200 h 4408227"/>
              <a:gd name="connsiteX7" fmla="*/ 286603 w 4244454"/>
              <a:gd name="connsiteY7" fmla="*/ 3384645 h 4408227"/>
              <a:gd name="connsiteX8" fmla="*/ 736979 w 4244454"/>
              <a:gd name="connsiteY8" fmla="*/ 3971498 h 4408227"/>
              <a:gd name="connsiteX9" fmla="*/ 1119117 w 4244454"/>
              <a:gd name="connsiteY9" fmla="*/ 4203510 h 4408227"/>
              <a:gd name="connsiteX10" fmla="*/ 1665027 w 4244454"/>
              <a:gd name="connsiteY10" fmla="*/ 4408227 h 4408227"/>
              <a:gd name="connsiteX11" fmla="*/ 2395182 w 4244454"/>
              <a:gd name="connsiteY11" fmla="*/ 4346813 h 4408227"/>
              <a:gd name="connsiteX12" fmla="*/ 2982037 w 4244454"/>
              <a:gd name="connsiteY12" fmla="*/ 4101152 h 4408227"/>
              <a:gd name="connsiteX13" fmla="*/ 3507475 w 4244454"/>
              <a:gd name="connsiteY13" fmla="*/ 3835021 h 4408227"/>
              <a:gd name="connsiteX14" fmla="*/ 3903260 w 4244454"/>
              <a:gd name="connsiteY14" fmla="*/ 3425588 h 4408227"/>
              <a:gd name="connsiteX15" fmla="*/ 4135272 w 4244454"/>
              <a:gd name="connsiteY15" fmla="*/ 3002507 h 4408227"/>
              <a:gd name="connsiteX16" fmla="*/ 4217158 w 4244454"/>
              <a:gd name="connsiteY16" fmla="*/ 2210937 h 4408227"/>
              <a:gd name="connsiteX17" fmla="*/ 4244454 w 4244454"/>
              <a:gd name="connsiteY17" fmla="*/ 1583140 h 4408227"/>
              <a:gd name="connsiteX18" fmla="*/ 3971499 w 4244454"/>
              <a:gd name="connsiteY18" fmla="*/ 982638 h 4408227"/>
              <a:gd name="connsiteX19" fmla="*/ 3582538 w 4244454"/>
              <a:gd name="connsiteY19" fmla="*/ 457199 h 4408227"/>
              <a:gd name="connsiteX20" fmla="*/ 3111690 w 4244454"/>
              <a:gd name="connsiteY20" fmla="*/ 163773 h 4408227"/>
              <a:gd name="connsiteX21" fmla="*/ 2647666 w 4244454"/>
              <a:gd name="connsiteY21" fmla="*/ 27295 h 4408227"/>
              <a:gd name="connsiteX22" fmla="*/ 2388358 w 4244454"/>
              <a:gd name="connsiteY22" fmla="*/ 0 h 4408227"/>
              <a:gd name="connsiteX0" fmla="*/ 2388358 w 4244454"/>
              <a:gd name="connsiteY0" fmla="*/ 0 h 4408227"/>
              <a:gd name="connsiteX1" fmla="*/ 1719618 w 4244454"/>
              <a:gd name="connsiteY1" fmla="*/ 259307 h 4408227"/>
              <a:gd name="connsiteX2" fmla="*/ 1037230 w 4244454"/>
              <a:gd name="connsiteY2" fmla="*/ 668740 h 4408227"/>
              <a:gd name="connsiteX3" fmla="*/ 450376 w 4244454"/>
              <a:gd name="connsiteY3" fmla="*/ 1132764 h 4408227"/>
              <a:gd name="connsiteX4" fmla="*/ 109182 w 4244454"/>
              <a:gd name="connsiteY4" fmla="*/ 1610436 h 4408227"/>
              <a:gd name="connsiteX5" fmla="*/ 0 w 4244454"/>
              <a:gd name="connsiteY5" fmla="*/ 2074460 h 4408227"/>
              <a:gd name="connsiteX6" fmla="*/ 54591 w 4244454"/>
              <a:gd name="connsiteY6" fmla="*/ 2743200 h 4408227"/>
              <a:gd name="connsiteX7" fmla="*/ 286603 w 4244454"/>
              <a:gd name="connsiteY7" fmla="*/ 3384645 h 4408227"/>
              <a:gd name="connsiteX8" fmla="*/ 736979 w 4244454"/>
              <a:gd name="connsiteY8" fmla="*/ 3971498 h 4408227"/>
              <a:gd name="connsiteX9" fmla="*/ 1201003 w 4244454"/>
              <a:gd name="connsiteY9" fmla="*/ 4176215 h 4408227"/>
              <a:gd name="connsiteX10" fmla="*/ 1665027 w 4244454"/>
              <a:gd name="connsiteY10" fmla="*/ 4408227 h 4408227"/>
              <a:gd name="connsiteX11" fmla="*/ 2395182 w 4244454"/>
              <a:gd name="connsiteY11" fmla="*/ 4346813 h 4408227"/>
              <a:gd name="connsiteX12" fmla="*/ 2982037 w 4244454"/>
              <a:gd name="connsiteY12" fmla="*/ 4101152 h 4408227"/>
              <a:gd name="connsiteX13" fmla="*/ 3507475 w 4244454"/>
              <a:gd name="connsiteY13" fmla="*/ 3835021 h 4408227"/>
              <a:gd name="connsiteX14" fmla="*/ 3903260 w 4244454"/>
              <a:gd name="connsiteY14" fmla="*/ 3425588 h 4408227"/>
              <a:gd name="connsiteX15" fmla="*/ 4135272 w 4244454"/>
              <a:gd name="connsiteY15" fmla="*/ 3002507 h 4408227"/>
              <a:gd name="connsiteX16" fmla="*/ 4217158 w 4244454"/>
              <a:gd name="connsiteY16" fmla="*/ 2210937 h 4408227"/>
              <a:gd name="connsiteX17" fmla="*/ 4244454 w 4244454"/>
              <a:gd name="connsiteY17" fmla="*/ 1583140 h 4408227"/>
              <a:gd name="connsiteX18" fmla="*/ 3971499 w 4244454"/>
              <a:gd name="connsiteY18" fmla="*/ 982638 h 4408227"/>
              <a:gd name="connsiteX19" fmla="*/ 3582538 w 4244454"/>
              <a:gd name="connsiteY19" fmla="*/ 457199 h 4408227"/>
              <a:gd name="connsiteX20" fmla="*/ 3111690 w 4244454"/>
              <a:gd name="connsiteY20" fmla="*/ 163773 h 4408227"/>
              <a:gd name="connsiteX21" fmla="*/ 2647666 w 4244454"/>
              <a:gd name="connsiteY21" fmla="*/ 27295 h 4408227"/>
              <a:gd name="connsiteX22" fmla="*/ 2388358 w 4244454"/>
              <a:gd name="connsiteY22" fmla="*/ 0 h 4408227"/>
              <a:gd name="connsiteX0" fmla="*/ 2388358 w 4244454"/>
              <a:gd name="connsiteY0" fmla="*/ 0 h 4408227"/>
              <a:gd name="connsiteX1" fmla="*/ 1719618 w 4244454"/>
              <a:gd name="connsiteY1" fmla="*/ 259307 h 4408227"/>
              <a:gd name="connsiteX2" fmla="*/ 1037230 w 4244454"/>
              <a:gd name="connsiteY2" fmla="*/ 668740 h 4408227"/>
              <a:gd name="connsiteX3" fmla="*/ 450376 w 4244454"/>
              <a:gd name="connsiteY3" fmla="*/ 1132764 h 4408227"/>
              <a:gd name="connsiteX4" fmla="*/ 109182 w 4244454"/>
              <a:gd name="connsiteY4" fmla="*/ 1610436 h 4408227"/>
              <a:gd name="connsiteX5" fmla="*/ 0 w 4244454"/>
              <a:gd name="connsiteY5" fmla="*/ 2074460 h 4408227"/>
              <a:gd name="connsiteX6" fmla="*/ 54591 w 4244454"/>
              <a:gd name="connsiteY6" fmla="*/ 2743200 h 4408227"/>
              <a:gd name="connsiteX7" fmla="*/ 286603 w 4244454"/>
              <a:gd name="connsiteY7" fmla="*/ 3384645 h 4408227"/>
              <a:gd name="connsiteX8" fmla="*/ 757450 w 4244454"/>
              <a:gd name="connsiteY8" fmla="*/ 3930554 h 4408227"/>
              <a:gd name="connsiteX9" fmla="*/ 1201003 w 4244454"/>
              <a:gd name="connsiteY9" fmla="*/ 4176215 h 4408227"/>
              <a:gd name="connsiteX10" fmla="*/ 1665027 w 4244454"/>
              <a:gd name="connsiteY10" fmla="*/ 4408227 h 4408227"/>
              <a:gd name="connsiteX11" fmla="*/ 2395182 w 4244454"/>
              <a:gd name="connsiteY11" fmla="*/ 4346813 h 4408227"/>
              <a:gd name="connsiteX12" fmla="*/ 2982037 w 4244454"/>
              <a:gd name="connsiteY12" fmla="*/ 4101152 h 4408227"/>
              <a:gd name="connsiteX13" fmla="*/ 3507475 w 4244454"/>
              <a:gd name="connsiteY13" fmla="*/ 3835021 h 4408227"/>
              <a:gd name="connsiteX14" fmla="*/ 3903260 w 4244454"/>
              <a:gd name="connsiteY14" fmla="*/ 3425588 h 4408227"/>
              <a:gd name="connsiteX15" fmla="*/ 4135272 w 4244454"/>
              <a:gd name="connsiteY15" fmla="*/ 3002507 h 4408227"/>
              <a:gd name="connsiteX16" fmla="*/ 4217158 w 4244454"/>
              <a:gd name="connsiteY16" fmla="*/ 2210937 h 4408227"/>
              <a:gd name="connsiteX17" fmla="*/ 4244454 w 4244454"/>
              <a:gd name="connsiteY17" fmla="*/ 1583140 h 4408227"/>
              <a:gd name="connsiteX18" fmla="*/ 3971499 w 4244454"/>
              <a:gd name="connsiteY18" fmla="*/ 982638 h 4408227"/>
              <a:gd name="connsiteX19" fmla="*/ 3582538 w 4244454"/>
              <a:gd name="connsiteY19" fmla="*/ 457199 h 4408227"/>
              <a:gd name="connsiteX20" fmla="*/ 3111690 w 4244454"/>
              <a:gd name="connsiteY20" fmla="*/ 163773 h 4408227"/>
              <a:gd name="connsiteX21" fmla="*/ 2647666 w 4244454"/>
              <a:gd name="connsiteY21" fmla="*/ 27295 h 4408227"/>
              <a:gd name="connsiteX22" fmla="*/ 2388358 w 4244454"/>
              <a:gd name="connsiteY22" fmla="*/ 0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44454" h="4408227">
                <a:moveTo>
                  <a:pt x="2388358" y="0"/>
                </a:moveTo>
                <a:lnTo>
                  <a:pt x="1719618" y="259307"/>
                </a:lnTo>
                <a:lnTo>
                  <a:pt x="1037230" y="668740"/>
                </a:lnTo>
                <a:lnTo>
                  <a:pt x="450376" y="1132764"/>
                </a:lnTo>
                <a:lnTo>
                  <a:pt x="109182" y="1610436"/>
                </a:lnTo>
                <a:lnTo>
                  <a:pt x="0" y="2074460"/>
                </a:lnTo>
                <a:lnTo>
                  <a:pt x="54591" y="2743200"/>
                </a:lnTo>
                <a:lnTo>
                  <a:pt x="286603" y="3384645"/>
                </a:lnTo>
                <a:lnTo>
                  <a:pt x="757450" y="3930554"/>
                </a:lnTo>
                <a:lnTo>
                  <a:pt x="1201003" y="4176215"/>
                </a:lnTo>
                <a:lnTo>
                  <a:pt x="1665027" y="4408227"/>
                </a:lnTo>
                <a:lnTo>
                  <a:pt x="2395182" y="4346813"/>
                </a:lnTo>
                <a:lnTo>
                  <a:pt x="2982037" y="4101152"/>
                </a:lnTo>
                <a:lnTo>
                  <a:pt x="3507475" y="3835021"/>
                </a:lnTo>
                <a:lnTo>
                  <a:pt x="3903260" y="3425588"/>
                </a:lnTo>
                <a:lnTo>
                  <a:pt x="4135272" y="3002507"/>
                </a:lnTo>
                <a:lnTo>
                  <a:pt x="4217158" y="2210937"/>
                </a:lnTo>
                <a:lnTo>
                  <a:pt x="4244454" y="1583140"/>
                </a:lnTo>
                <a:lnTo>
                  <a:pt x="3971499" y="982638"/>
                </a:lnTo>
                <a:lnTo>
                  <a:pt x="3582538" y="457199"/>
                </a:lnTo>
                <a:lnTo>
                  <a:pt x="3111690" y="163773"/>
                </a:lnTo>
                <a:lnTo>
                  <a:pt x="2647666" y="27295"/>
                </a:lnTo>
                <a:lnTo>
                  <a:pt x="2388358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7172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23850" y="373063"/>
            <a:ext cx="8675688" cy="619125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8196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9220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3" name="Picture 3" descr="C:\Documents and Settings\fjohnson\Local Settings\Temp\Temporary Internet Files\Content.IE5\P1I3D6HX\MC9002387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125538"/>
            <a:ext cx="50165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0244" name="Picture 2" descr="C:\Documents and Settings\fjohnson\Local Settings\Temp\Temporary Internet Files\Content.IE5\QBQ8C3BH\MP900430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610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" y="373063"/>
            <a:ext cx="8675688" cy="6191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7" name="Picture 3" descr="C:\Documents and Settings\fjohnson\Local Settings\Temp\Temporary Internet Files\Content.IE5\YR6W0RJ7\MP90044248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946150"/>
            <a:ext cx="32750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05295" y="5661024"/>
            <a:ext cx="61350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131</Words>
  <Application>Microsoft Office PowerPoint</Application>
  <PresentationFormat>On-screen Show (4:3)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The Salvation Army</cp:lastModifiedBy>
  <cp:revision>42</cp:revision>
  <dcterms:created xsi:type="dcterms:W3CDTF">2013-10-16T13:45:17Z</dcterms:created>
  <dcterms:modified xsi:type="dcterms:W3CDTF">2020-01-10T12:51:10Z</dcterms:modified>
</cp:coreProperties>
</file>