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62" r:id="rId5"/>
    <p:sldId id="258" r:id="rId6"/>
    <p:sldId id="259" r:id="rId7"/>
    <p:sldId id="263" r:id="rId8"/>
    <p:sldId id="260" r:id="rId9"/>
    <p:sldId id="266" r:id="rId10"/>
    <p:sldId id="264" r:id="rId11"/>
    <p:sldId id="265" r:id="rId12"/>
    <p:sldId id="268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984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86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3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07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550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82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87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41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35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90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96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081D-84F4-44C0-978C-5DE6445716D5}" type="datetimeFigureOut">
              <a:rPr lang="en-GB" smtClean="0"/>
              <a:t>18/08/2015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D9392-0FF4-4CC4-B245-626171119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50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jpeg"/><Relationship Id="rId3" Type="http://schemas.openxmlformats.org/officeDocument/2006/relationships/image" Target="../media/image8.gif"/><Relationship Id="rId7" Type="http://schemas.openxmlformats.org/officeDocument/2006/relationships/image" Target="../media/image13.jpeg"/><Relationship Id="rId12" Type="http://schemas.openxmlformats.org/officeDocument/2006/relationships/image" Target="../media/image1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8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33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788276" y="5844952"/>
            <a:ext cx="1638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dirty="0">
                <a:latin typeface="Trebuchet MS" pitchFamily="34" charset="0"/>
              </a:rPr>
              <a:t>Schools and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Colleges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Unit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00" y="5885785"/>
            <a:ext cx="785063" cy="883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764704"/>
            <a:ext cx="4896544" cy="214526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Welcome to Assembly</a:t>
            </a:r>
            <a:endParaRPr lang="en-GB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8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2"/>
          <a:stretch/>
        </p:blipFill>
        <p:spPr>
          <a:xfrm>
            <a:off x="3886474" y="3501008"/>
            <a:ext cx="5278391" cy="335699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5" t="29758" r="9319" b="14158"/>
          <a:stretch/>
        </p:blipFill>
        <p:spPr>
          <a:xfrm>
            <a:off x="-36512" y="11977"/>
            <a:ext cx="3922986" cy="2414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6002" r="5775" b="30377"/>
          <a:stretch/>
        </p:blipFill>
        <p:spPr>
          <a:xfrm>
            <a:off x="-36512" y="4935972"/>
            <a:ext cx="3922986" cy="1922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r="3238"/>
          <a:stretch/>
        </p:blipFill>
        <p:spPr>
          <a:xfrm>
            <a:off x="-36512" y="2426607"/>
            <a:ext cx="1772948" cy="2537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74" y="0"/>
            <a:ext cx="5252011" cy="350100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5" t="3780" r="22492" b="6261"/>
          <a:stretch/>
        </p:blipFill>
        <p:spPr>
          <a:xfrm>
            <a:off x="1736436" y="2426607"/>
            <a:ext cx="2150038" cy="2537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5" t="29758" r="9319" b="14158"/>
          <a:stretch/>
        </p:blipFill>
        <p:spPr>
          <a:xfrm>
            <a:off x="0" y="11977"/>
            <a:ext cx="3922986" cy="24146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12296" r="6716" b="24083"/>
          <a:stretch/>
        </p:blipFill>
        <p:spPr>
          <a:xfrm>
            <a:off x="0" y="4935972"/>
            <a:ext cx="3922986" cy="192202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r="3238"/>
          <a:stretch/>
        </p:blipFill>
        <p:spPr>
          <a:xfrm>
            <a:off x="0" y="2426607"/>
            <a:ext cx="1772948" cy="25375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5" t="3780" r="22492" b="6261"/>
          <a:stretch/>
        </p:blipFill>
        <p:spPr>
          <a:xfrm>
            <a:off x="1772948" y="2426607"/>
            <a:ext cx="2150038" cy="25375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654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21045"/>
          <a:stretch/>
        </p:blipFill>
        <p:spPr>
          <a:xfrm>
            <a:off x="-35637" y="-23774"/>
            <a:ext cx="4715564" cy="34754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/>
          <a:stretch/>
        </p:blipFill>
        <p:spPr>
          <a:xfrm>
            <a:off x="4679927" y="1"/>
            <a:ext cx="4464073" cy="34289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 t="2852" r="10364" b="2852"/>
          <a:stretch/>
        </p:blipFill>
        <p:spPr>
          <a:xfrm>
            <a:off x="5718305" y="3429000"/>
            <a:ext cx="3578634" cy="34227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8" r="28263"/>
          <a:stretch/>
        </p:blipFill>
        <p:spPr>
          <a:xfrm>
            <a:off x="3635547" y="3432371"/>
            <a:ext cx="2055916" cy="34258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4921" r="25589"/>
          <a:stretch/>
        </p:blipFill>
        <p:spPr>
          <a:xfrm>
            <a:off x="-47570" y="3432371"/>
            <a:ext cx="3699539" cy="34530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985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pic>
        <p:nvPicPr>
          <p:cNvPr id="2" name="Picture 1" descr="SAID UK - YouTube - Adobe Flash Play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4" b="29465"/>
          <a:stretch/>
        </p:blipFill>
        <p:spPr>
          <a:xfrm>
            <a:off x="0" y="0"/>
            <a:ext cx="9144000" cy="3411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3820" y="3104098"/>
            <a:ext cx="32768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www.youtube.com/watch?v=dTbJjYUG338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4" name="Picture 3" descr="Veronique's Story - YouTube - Adobe Flash Play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1" b="28640"/>
          <a:stretch/>
        </p:blipFill>
        <p:spPr>
          <a:xfrm>
            <a:off x="-7569" y="3411875"/>
            <a:ext cx="9151569" cy="3446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03640" y="6550223"/>
            <a:ext cx="324036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www.youtube.com/watch?v=YtP4jlGMeOI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0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1519" y="188640"/>
            <a:ext cx="8705943" cy="64807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184109" y="204586"/>
            <a:ext cx="684076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Challenge and Reflection</a:t>
            </a:r>
            <a:endParaRPr lang="en-GB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10" descr="C:\Users\Fjohnson\AppData\Local\Microsoft\Windows\Temporary Internet Files\Content.IE5\2Y4SXPB7\METRIC_RULER2[1]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728" y="620688"/>
            <a:ext cx="1766318" cy="141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Lego, Head, Happy, Face, Smil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024">
            <a:off x="7360192" y="1829380"/>
            <a:ext cx="1088945" cy="11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Gameboy, Screen, Electronic, To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1518">
            <a:off x="90503" y="3167852"/>
            <a:ext cx="954298" cy="163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1" descr="Chair, Red, Metal, School, Off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7"/>
            <a:ext cx="1763688" cy="246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Fjohnson\AppData\Local\Microsoft\Windows\Temporary Internet Files\Content.IE5\6KY13MGD\cartoon-children-playing[1]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FF1"/>
              </a:clrFrom>
              <a:clrTo>
                <a:srgbClr val="FEF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23176"/>
            <a:ext cx="4186070" cy="280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Ballpoint, Pen, Writing, Instrument, Tool, Offi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211" y="4546296"/>
            <a:ext cx="1641372" cy="187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1" y="4949436"/>
            <a:ext cx="1508315" cy="1357483"/>
          </a:xfrm>
          <a:prstGeom prst="rect">
            <a:avLst/>
          </a:prstGeom>
        </p:spPr>
      </p:pic>
      <p:pic>
        <p:nvPicPr>
          <p:cNvPr id="15" name="Picture 2" descr="C:\Users\Fjohnson\AppData\Local\Microsoft\Windows\Temporary Internet Files\Content.IE5\448X61FW\large-Question-Mark-66.6-15073[1]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36" y="4898476"/>
            <a:ext cx="808686" cy="15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andy, Wrapper, Sweet, Sugar, Carame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542729"/>
            <a:ext cx="1168102" cy="8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Fjohnson\AppData\Local\Microsoft\Windows\Temporary Internet Files\Content.IE5\2O8FN4VI\Red_clock[1]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968556"/>
            <a:ext cx="1588056" cy="158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08" y="4715351"/>
            <a:ext cx="2304256" cy="1954009"/>
          </a:xfrm>
          <a:prstGeom prst="rect">
            <a:avLst/>
          </a:prstGeom>
        </p:spPr>
      </p:pic>
      <p:pic>
        <p:nvPicPr>
          <p:cNvPr id="19" name="Picture 14" descr="Teddy, Bear, Cuddle, Hearts, To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21" y="3153657"/>
            <a:ext cx="1172386" cy="133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3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1519" y="188640"/>
            <a:ext cx="8705943" cy="64807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4109" y="204586"/>
            <a:ext cx="68407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What would you share?</a:t>
            </a:r>
            <a:endParaRPr lang="en-GB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 descr="C:\Users\Fjohnson\AppData\Local\Microsoft\Windows\Temporary Internet Files\Content.IE5\59HQKBI4\candy-304392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8919">
            <a:off x="2755272" y="3202568"/>
            <a:ext cx="2101866" cy="15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johnson\AppData\Local\Microsoft\Windows\Temporary Internet Files\Content.IE5\RY77RGKR\Thumbs-down-800x80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9274" y="471949"/>
            <a:ext cx="1178189" cy="117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Fjohnson\AppData\Local\Microsoft\Windows\Temporary Internet Files\Content.IE5\RY77RGKR\Thumbs-down-800x80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4971" y="185644"/>
            <a:ext cx="1196669" cy="119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Fjohnson\AppData\Local\Microsoft\Windows\Temporary Internet Files\Content.IE5\59HQKBI4\clipart0133[1]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2" y="2277857"/>
            <a:ext cx="2203850" cy="17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96" y="3573016"/>
            <a:ext cx="2180619" cy="1635465"/>
          </a:xfrm>
          <a:prstGeom prst="rect">
            <a:avLst/>
          </a:prstGeom>
        </p:spPr>
      </p:pic>
      <p:pic>
        <p:nvPicPr>
          <p:cNvPr id="1034" name="Picture 10" descr="C:\Users\Fjohnson\AppData\Local\Microsoft\Windows\Temporary Internet Files\Content.IE5\2Y4SXPB7\METRIC_RULER2[1].gif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99" y="1628325"/>
            <a:ext cx="4442691" cy="356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ego, Head, Happy, Face, Smile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024">
            <a:off x="4745088" y="2560848"/>
            <a:ext cx="2177890" cy="237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ameboy, Screen, Electronic, To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1518">
            <a:off x="2660627" y="2680364"/>
            <a:ext cx="1385930" cy="237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eddy, Bear, Cuddle, Hearts, To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77" y="2449382"/>
            <a:ext cx="2085495" cy="237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hair, Red, Metal, School, Offic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49" y="1856629"/>
            <a:ext cx="2712094" cy="37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1519" y="188640"/>
            <a:ext cx="8705943" cy="64807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4109" y="204586"/>
            <a:ext cx="68407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What would you share?</a:t>
            </a:r>
            <a:endParaRPr lang="en-GB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C:\Users\Fjohnson\AppData\Local\Microsoft\Windows\Temporary Internet Files\Content.IE5\RY77RGKR\Thumbs-down-800x8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9274" y="471949"/>
            <a:ext cx="1178189" cy="117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Fjohnson\AppData\Local\Microsoft\Windows\Temporary Internet Files\Content.IE5\RY77RGKR\Thumbs-down-800x80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4971" y="185644"/>
            <a:ext cx="1196669" cy="119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Fjohnson\AppData\Local\Microsoft\Windows\Temporary Internet Files\Content.IE5\6KY13MGD\cartoon-children-playing[1]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FF1"/>
              </a:clrFrom>
              <a:clrTo>
                <a:srgbClr val="FEF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20" y="1888634"/>
            <a:ext cx="4602539" cy="30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74" y="2071517"/>
            <a:ext cx="3016629" cy="2714966"/>
          </a:xfrm>
          <a:prstGeom prst="rect">
            <a:avLst/>
          </a:prstGeom>
        </p:spPr>
      </p:pic>
      <p:pic>
        <p:nvPicPr>
          <p:cNvPr id="3079" name="Picture 7" descr="Ballpoint, Pen, Writing, Instrument, Tool, Offi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12" y="1556490"/>
            <a:ext cx="3282744" cy="374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Fjohnson\AppData\Local\Microsoft\Windows\Temporary Internet Files\Content.IE5\2O8FN4VI\PngThumb-Toothbrush-and-toothpaste-5521[1]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70" y="2315276"/>
            <a:ext cx="3945628" cy="190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3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1519" y="188640"/>
            <a:ext cx="8705943" cy="64807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4109" y="204586"/>
            <a:ext cx="68407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What would you share?</a:t>
            </a:r>
            <a:endParaRPr lang="en-GB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C:\Users\Fjohnson\AppData\Local\Microsoft\Windows\Temporary Internet Files\Content.IE5\RY77RGKR\Thumbs-down-800x8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9274" y="471949"/>
            <a:ext cx="1178189" cy="117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Fjohnson\AppData\Local\Microsoft\Windows\Temporary Internet Files\Content.IE5\RY77RGKR\Thumbs-down-800x80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4971" y="185644"/>
            <a:ext cx="1196669" cy="119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Fjohnson\AppData\Local\Microsoft\Windows\Temporary Internet Files\Content.IE5\448X61FW\large-Question-Mark-66.6-15073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93" y="1804499"/>
            <a:ext cx="1728192" cy="324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andy, Wrapper, Sweet, Sugar, Caram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88" y="2204864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Fjohnson\AppData\Local\Microsoft\Windows\Temporary Internet Files\Content.IE5\2O8FN4VI\Red_clock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133" y="1732133"/>
            <a:ext cx="3393734" cy="33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85" y="1379670"/>
            <a:ext cx="4924281" cy="417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9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2034" y="591033"/>
            <a:ext cx="7488832" cy="377975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i="1" dirty="0">
                <a:solidFill>
                  <a:srgbClr val="0070C0"/>
                </a:solidFill>
                <a:latin typeface="Comic Sans MS" panose="030F0702030302020204" pitchFamily="66" charset="0"/>
              </a:rPr>
              <a:t>Do not forget to do good to others</a:t>
            </a:r>
            <a:r>
              <a:rPr lang="en-GB" sz="3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GB" sz="3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GB" sz="3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And </a:t>
            </a:r>
            <a:r>
              <a:rPr lang="en-GB" sz="3200" i="1" dirty="0">
                <a:solidFill>
                  <a:srgbClr val="0070C0"/>
                </a:solidFill>
                <a:latin typeface="Comic Sans MS" panose="030F0702030302020204" pitchFamily="66" charset="0"/>
              </a:rPr>
              <a:t>share with them what you have</a:t>
            </a:r>
            <a:r>
              <a:rPr lang="en-GB" sz="3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GB" sz="3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GB" sz="3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These </a:t>
            </a:r>
            <a:r>
              <a:rPr lang="en-GB" sz="3200" i="1" dirty="0">
                <a:solidFill>
                  <a:srgbClr val="0070C0"/>
                </a:solidFill>
                <a:latin typeface="Comic Sans MS" panose="030F0702030302020204" pitchFamily="66" charset="0"/>
              </a:rPr>
              <a:t>are the sacrifices that please God.</a:t>
            </a:r>
            <a:r>
              <a:rPr lang="en-GB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en-GB" sz="32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GB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Hebrews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13:16 </a:t>
            </a:r>
            <a:r>
              <a:rPr lang="en-GB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ICB </a:t>
            </a:r>
            <a:endParaRPr lang="en-GB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Fjohnson\AppData\Local\Microsoft\Windows\Temporary Internet Files\Content.IE5\3C9E0XN4\children-sharing-a-ball-11762-medium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0015">
            <a:off x="3896832" y="3474516"/>
            <a:ext cx="5226082" cy="282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1" y="3454022"/>
            <a:ext cx="3312368" cy="349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331">
            <a:off x="215561" y="500149"/>
            <a:ext cx="3798168" cy="5697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" b="2768"/>
          <a:stretch/>
        </p:blipFill>
        <p:spPr>
          <a:xfrm rot="343727">
            <a:off x="4244254" y="2064074"/>
            <a:ext cx="4133033" cy="4058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076056" y="378732"/>
            <a:ext cx="3672408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Food donations</a:t>
            </a:r>
            <a:endParaRPr lang="en-GB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6056" y="378732"/>
            <a:ext cx="3672408" cy="119181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The Salvation Army in ………………. </a:t>
            </a:r>
            <a:endParaRPr lang="en-GB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3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39552" y="188640"/>
            <a:ext cx="8025379" cy="62646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7230"/>
            <a:ext cx="1864808" cy="1826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6"/>
          <a:stretch/>
        </p:blipFill>
        <p:spPr>
          <a:xfrm>
            <a:off x="4355976" y="1121848"/>
            <a:ext cx="3673616" cy="6212323"/>
          </a:xfrm>
          <a:prstGeom prst="rect">
            <a:avLst/>
          </a:prstGeom>
        </p:spPr>
      </p:pic>
      <p:pic>
        <p:nvPicPr>
          <p:cNvPr id="5122" name="Picture 2" descr="C:\Users\Fjohnson\AppData\Local\Microsoft\Windows\Temporary Internet Files\Content.IE5\6KY13MGD\glowing-light-bulb-2847-large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27" y="546355"/>
            <a:ext cx="1471838" cy="147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r="30000"/>
          <a:stretch/>
        </p:blipFill>
        <p:spPr>
          <a:xfrm flipH="1">
            <a:off x="2339752" y="1470240"/>
            <a:ext cx="2577094" cy="5570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/>
          <a:stretch/>
        </p:blipFill>
        <p:spPr>
          <a:xfrm>
            <a:off x="30756" y="3512704"/>
            <a:ext cx="4248116" cy="33355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77272"/>
            <a:ext cx="785063" cy="8830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0"/>
          <a:stretch/>
        </p:blipFill>
        <p:spPr>
          <a:xfrm>
            <a:off x="-1" y="0"/>
            <a:ext cx="3107631" cy="3514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4"/>
          <a:stretch/>
        </p:blipFill>
        <p:spPr>
          <a:xfrm>
            <a:off x="5655508" y="0"/>
            <a:ext cx="3525004" cy="3616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4" y="3514729"/>
            <a:ext cx="4291582" cy="3335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 b="3050"/>
          <a:stretch/>
        </p:blipFill>
        <p:spPr>
          <a:xfrm>
            <a:off x="4283969" y="3514729"/>
            <a:ext cx="4862730" cy="33355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5" t="40732" r="21379" b="437"/>
          <a:stretch/>
        </p:blipFill>
        <p:spPr>
          <a:xfrm>
            <a:off x="3076873" y="-1"/>
            <a:ext cx="2926763" cy="3514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0"/>
          <a:stretch/>
        </p:blipFill>
        <p:spPr>
          <a:xfrm>
            <a:off x="30756" y="-11975"/>
            <a:ext cx="3107631" cy="3514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3" y="3502754"/>
            <a:ext cx="4291582" cy="33355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5" t="40732" r="21379" b="437"/>
          <a:stretch/>
        </p:blipFill>
        <p:spPr>
          <a:xfrm>
            <a:off x="3107630" y="-11976"/>
            <a:ext cx="2926763" cy="3514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r="9274" b="3144"/>
          <a:stretch/>
        </p:blipFill>
        <p:spPr>
          <a:xfrm>
            <a:off x="6034393" y="15640"/>
            <a:ext cx="3109608" cy="35027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0"/>
          <a:stretch/>
        </p:blipFill>
        <p:spPr>
          <a:xfrm>
            <a:off x="30756" y="3665"/>
            <a:ext cx="3107631" cy="35147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5" t="34216" r="26859" b="6953"/>
          <a:stretch/>
        </p:blipFill>
        <p:spPr>
          <a:xfrm>
            <a:off x="3107630" y="3664"/>
            <a:ext cx="2926763" cy="35147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3989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64</Words>
  <Application>Microsoft Office PowerPoint</Application>
  <PresentationFormat>On-screen Show (4:3)</PresentationFormat>
  <Paragraphs>18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Salvation Army</dc:creator>
  <cp:lastModifiedBy>The Salvation Army</cp:lastModifiedBy>
  <cp:revision>50</cp:revision>
  <dcterms:created xsi:type="dcterms:W3CDTF">2015-07-15T13:16:52Z</dcterms:created>
  <dcterms:modified xsi:type="dcterms:W3CDTF">2015-08-18T13:33:44Z</dcterms:modified>
</cp:coreProperties>
</file>