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5" r:id="rId6"/>
    <p:sldId id="263" r:id="rId7"/>
    <p:sldId id="266" r:id="rId8"/>
    <p:sldId id="267" r:id="rId9"/>
    <p:sldId id="268" r:id="rId10"/>
    <p:sldId id="264" r:id="rId11"/>
    <p:sldId id="260" r:id="rId12"/>
    <p:sldId id="271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5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62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25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29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1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48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19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60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7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89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71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94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CA9AE-7346-4E10-B187-CA592E692055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2B3C3-F295-415C-B3A7-93C5D12DF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95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7815263" y="5732463"/>
            <a:ext cx="1638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dirty="0">
                <a:latin typeface="Trebuchet MS" pitchFamily="34" charset="0"/>
              </a:rPr>
              <a:t>Schools and</a:t>
            </a:r>
          </a:p>
          <a:p>
            <a:pPr eaLnBrk="1" hangingPunct="1"/>
            <a:r>
              <a:rPr lang="en-GB" dirty="0">
                <a:latin typeface="Trebuchet MS" pitchFamily="34" charset="0"/>
              </a:rPr>
              <a:t>Colleges</a:t>
            </a:r>
          </a:p>
          <a:p>
            <a:pPr eaLnBrk="1" hangingPunct="1"/>
            <a:r>
              <a:rPr lang="en-GB" dirty="0">
                <a:latin typeface="Trebuchet MS" pitchFamily="34" charset="0"/>
              </a:rPr>
              <a:t>Unit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979712" y="764704"/>
            <a:ext cx="549138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381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Happy </a:t>
            </a:r>
          </a:p>
          <a:p>
            <a:pPr algn="ctr"/>
            <a:r>
              <a:rPr lang="en-US" sz="8000" b="1" dirty="0" smtClean="0">
                <a:ln w="381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New Year!</a:t>
            </a:r>
            <a:endParaRPr lang="en-US" sz="8000" b="1" dirty="0">
              <a:ln w="381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026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r>
              <a:rPr lang="en-GB"/>
              <a:t> </a:t>
            </a:r>
            <a:r>
              <a:rPr lang="en-GB" smtClean="0"/>
              <a:t>                                                                                    1 John  </a:t>
            </a:r>
            <a:r>
              <a:rPr lang="en-GB" dirty="0"/>
              <a:t>3:23</a:t>
            </a:r>
          </a:p>
        </p:txBody>
      </p:sp>
      <p:sp>
        <p:nvSpPr>
          <p:cNvPr id="5" name="Isosceles Triangle 4"/>
          <p:cNvSpPr/>
          <p:nvPr/>
        </p:nvSpPr>
        <p:spPr>
          <a:xfrm rot="20197878">
            <a:off x="3854515" y="4271887"/>
            <a:ext cx="608876" cy="489551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19890" y="227687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rgbClr val="FF0000"/>
                </a:solidFill>
                <a:latin typeface="Trebuchet MS" pitchFamily="34" charset="0"/>
              </a:rPr>
              <a:t>Love one another.</a:t>
            </a:r>
            <a:endParaRPr lang="en-GB" sz="48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22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804242" y="1556792"/>
            <a:ext cx="353552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Challenge </a:t>
            </a:r>
          </a:p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nd</a:t>
            </a:r>
          </a:p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Reflection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943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1087166" y="1111903"/>
            <a:ext cx="6933009" cy="4151270"/>
            <a:chOff x="1095375" y="1196752"/>
            <a:chExt cx="6933009" cy="4151270"/>
          </a:xfrm>
        </p:grpSpPr>
        <p:sp>
          <p:nvSpPr>
            <p:cNvPr id="9" name="Rectangle 8"/>
            <p:cNvSpPr/>
            <p:nvPr/>
          </p:nvSpPr>
          <p:spPr>
            <a:xfrm>
              <a:off x="4736849" y="4772512"/>
              <a:ext cx="3240359" cy="40011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 smtClean="0">
                  <a:ln w="11430"/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Say 3 nice things everyday</a:t>
              </a:r>
              <a:endParaRPr lang="en-US" sz="20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92680" y="4947912"/>
              <a:ext cx="3240359" cy="40011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 smtClean="0">
                  <a:ln w="11430"/>
                  <a:solidFill>
                    <a:schemeClr val="accent5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Close the door quietly</a:t>
              </a:r>
              <a:endParaRPr lang="en-US" sz="2000" b="1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231303" y="4221088"/>
              <a:ext cx="3240359" cy="40011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Start the day with a smile</a:t>
              </a:r>
              <a:endPara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88025" y="3916123"/>
              <a:ext cx="3240359" cy="40011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 smtClean="0">
                  <a:ln w="11430"/>
                  <a:solidFill>
                    <a:srgbClr val="FFCC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Ask ‘Can I help?’ everyday</a:t>
              </a:r>
              <a:endParaRPr lang="en-US" sz="2000" b="1" dirty="0">
                <a:ln w="11430"/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89627" y="3207308"/>
              <a:ext cx="3240359" cy="40011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 smtClean="0">
                  <a:ln w="11430"/>
                  <a:solidFill>
                    <a:srgbClr val="FF33C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Make your bed</a:t>
              </a:r>
              <a:endParaRPr lang="en-US" sz="2000" b="1" dirty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261704" y="2414229"/>
              <a:ext cx="3632708" cy="40011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 smtClean="0">
                  <a:ln w="11430"/>
                  <a:solidFill>
                    <a:srgbClr val="FF66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Remember to press pause</a:t>
              </a:r>
              <a:endParaRPr lang="en-US" sz="2000" b="1" dirty="0">
                <a:ln w="11430"/>
                <a:solidFill>
                  <a:srgbClr val="FF66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51759" y="1396807"/>
              <a:ext cx="3240359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 smtClean="0">
                  <a:ln w="11430"/>
                  <a:solidFill>
                    <a:srgbClr val="33CC33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Always check the floor is tidy</a:t>
              </a:r>
              <a:endParaRPr lang="en-US" sz="2000" b="1" dirty="0">
                <a:ln w="11430"/>
                <a:solidFill>
                  <a:srgbClr val="33CC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309980" y="3072168"/>
              <a:ext cx="3240359" cy="7078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>
                  <a:ln w="11430"/>
                  <a:solidFill>
                    <a:srgbClr val="9966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Say thank you to the dinner ladies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95375" y="2104693"/>
              <a:ext cx="3240359" cy="40011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 smtClean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Do your homework first</a:t>
              </a:r>
              <a:endParaRPr lang="en-US" sz="2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204084" y="1196752"/>
              <a:ext cx="3240359" cy="40011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2000" b="1" dirty="0" smtClean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Hang your coat up</a:t>
              </a:r>
              <a:endParaRPr lang="en-US" sz="2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321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7815263" y="5732463"/>
            <a:ext cx="1638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dirty="0">
                <a:latin typeface="Trebuchet MS" pitchFamily="34" charset="0"/>
              </a:rPr>
              <a:t>Schools and</a:t>
            </a:r>
          </a:p>
          <a:p>
            <a:pPr eaLnBrk="1" hangingPunct="1"/>
            <a:r>
              <a:rPr lang="en-GB" dirty="0">
                <a:latin typeface="Trebuchet MS" pitchFamily="34" charset="0"/>
              </a:rPr>
              <a:t>Colleges</a:t>
            </a:r>
          </a:p>
          <a:p>
            <a:pPr eaLnBrk="1" hangingPunct="1"/>
            <a:r>
              <a:rPr lang="en-GB" dirty="0">
                <a:latin typeface="Trebuchet MS" pitchFamily="34" charset="0"/>
              </a:rPr>
              <a:t>Unit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979712" y="188640"/>
            <a:ext cx="5491386" cy="62478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381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Let’s </a:t>
            </a:r>
            <a:r>
              <a:rPr lang="en-US" sz="8000" b="1" dirty="0" smtClean="0">
                <a:ln w="381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make </a:t>
            </a:r>
            <a:r>
              <a:rPr lang="en-US" sz="8000" b="1" dirty="0" smtClean="0">
                <a:ln w="381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it an even </a:t>
            </a:r>
            <a:r>
              <a:rPr lang="en-US" sz="8000" b="1" dirty="0" smtClean="0">
                <a:ln w="381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better </a:t>
            </a:r>
            <a:r>
              <a:rPr lang="en-US" sz="8000" b="1" dirty="0" smtClean="0">
                <a:ln w="381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and </a:t>
            </a:r>
            <a:r>
              <a:rPr lang="en-US" sz="8000" b="1" dirty="0" smtClean="0">
                <a:ln w="381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happier</a:t>
            </a:r>
            <a:endParaRPr lang="en-US" sz="8000" b="1" dirty="0" smtClean="0">
              <a:ln w="381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8000" b="1" dirty="0" smtClean="0">
                <a:ln w="381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New Year!</a:t>
            </a:r>
            <a:endParaRPr lang="en-US" sz="8000" b="1" dirty="0">
              <a:ln w="381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10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362613" y="1556792"/>
            <a:ext cx="441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Small change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7558" y="3426111"/>
            <a:ext cx="677550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BIG difference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626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5" name="Picture 3" descr="C:\Documents and Settings\fjohnson\Local Settings\Temporary Internet Files\Content.IE5\S8EFYLFB\MP900427736[1]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000121"/>
              </a:clrFrom>
              <a:clrTo>
                <a:srgbClr val="00012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20158" y="1268760"/>
            <a:ext cx="2703684" cy="341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 rot="20197878">
            <a:off x="3854515" y="4271887"/>
            <a:ext cx="608876" cy="489551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62613" y="116632"/>
            <a:ext cx="441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Small change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4245" y="5534561"/>
            <a:ext cx="677550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BIG difference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462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/>
          <p:cNvSpPr/>
          <p:nvPr/>
        </p:nvSpPr>
        <p:spPr>
          <a:xfrm rot="20197878">
            <a:off x="3854515" y="4271887"/>
            <a:ext cx="608876" cy="489551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62613" y="116632"/>
            <a:ext cx="441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Small change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4245" y="5534561"/>
            <a:ext cx="677550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BIG difference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3" name="Picture 2" descr="C:\Documents and Settings\fjohnson\Local Settings\Temporary Internet Files\Content.IE5\TP93UVHX\MP900448302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65115"/>
            <a:ext cx="5105119" cy="4331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75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/>
          <p:cNvSpPr/>
          <p:nvPr/>
        </p:nvSpPr>
        <p:spPr>
          <a:xfrm rot="20197878">
            <a:off x="3854515" y="4271887"/>
            <a:ext cx="608876" cy="489551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62613" y="116632"/>
            <a:ext cx="441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Small change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4245" y="5534561"/>
            <a:ext cx="677550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BIG difference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126" name="Picture 6" descr="C:\Documents and Settings\fjohnson\Local Settings\Temporary Internet Files\Content.IE5\JVVKK28X\MP900387878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17509" y="1396912"/>
            <a:ext cx="5308981" cy="360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46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/>
          <p:cNvSpPr/>
          <p:nvPr/>
        </p:nvSpPr>
        <p:spPr>
          <a:xfrm rot="20197878">
            <a:off x="3854515" y="4271887"/>
            <a:ext cx="608876" cy="489551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62613" y="116632"/>
            <a:ext cx="441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Small change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4245" y="5534561"/>
            <a:ext cx="677550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BIG difference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6156" name="Picture 12" descr="C:\Documents and Settings\fjohnson\Local Settings\Temporary Internet Files\Content.IE5\S8EFYLFB\MP900262265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36" y="1121752"/>
            <a:ext cx="2781327" cy="418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97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ArchUp">
              <a:avLst/>
            </a:prstTxWarp>
          </a:bodyPr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Isosceles Triangle 4"/>
          <p:cNvSpPr/>
          <p:nvPr/>
        </p:nvSpPr>
        <p:spPr>
          <a:xfrm rot="20197878">
            <a:off x="3854515" y="4271887"/>
            <a:ext cx="608876" cy="489551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62613" y="116632"/>
            <a:ext cx="441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Small change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4245" y="5534561"/>
            <a:ext cx="677550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BIG difference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172" name="Picture 4" descr="\\ukad.salvationarmy.org.uk\clipart\People\Microsoft Clip Organizer\MPj0396077000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467" y="2348880"/>
            <a:ext cx="3835919" cy="254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 rot="20193915">
            <a:off x="1710672" y="2002333"/>
            <a:ext cx="5021779" cy="157932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Good Morning!</a:t>
            </a:r>
            <a:endParaRPr lang="en-US" sz="8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723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/>
          <p:cNvSpPr/>
          <p:nvPr/>
        </p:nvSpPr>
        <p:spPr>
          <a:xfrm rot="20197878">
            <a:off x="3854515" y="4271887"/>
            <a:ext cx="608876" cy="489551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62613" y="116632"/>
            <a:ext cx="441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Small change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4245" y="5534561"/>
            <a:ext cx="677550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BIG difference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8195" name="Picture 3" descr="C:\Documents and Settings\fjohnson\Local Settings\Temporary Internet Files\Content.IE5\JVVKK28X\MC90003032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252706"/>
            <a:ext cx="1656758" cy="388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21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\\ukad.salvationarmy.org.uk\clipart\Weather\Microsoft Clip Organizer\MPj0227568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5692775"/>
            <a:ext cx="88265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115616" y="908720"/>
            <a:ext cx="6912768" cy="46085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/>
          <p:cNvSpPr/>
          <p:nvPr/>
        </p:nvSpPr>
        <p:spPr>
          <a:xfrm rot="20197878">
            <a:off x="3854515" y="4271887"/>
            <a:ext cx="608876" cy="489551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362613" y="116632"/>
            <a:ext cx="441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Small change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4245" y="5534561"/>
            <a:ext cx="677550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BIG difference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9218" name="Picture 2" descr="\\ukad.salvationarmy.org.uk\clipart\Leisure\Microsoft Clip Organizer\MPj0395870000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381092"/>
            <a:ext cx="5184576" cy="366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9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119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The Salvation Army</cp:lastModifiedBy>
  <cp:revision>21</cp:revision>
  <dcterms:created xsi:type="dcterms:W3CDTF">2013-11-27T12:53:33Z</dcterms:created>
  <dcterms:modified xsi:type="dcterms:W3CDTF">2020-01-13T10:34:14Z</dcterms:modified>
</cp:coreProperties>
</file>