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2" r:id="rId4"/>
    <p:sldId id="263" r:id="rId5"/>
    <p:sldId id="266" r:id="rId6"/>
    <p:sldId id="267" r:id="rId7"/>
    <p:sldId id="269" r:id="rId8"/>
    <p:sldId id="268" r:id="rId9"/>
    <p:sldId id="264" r:id="rId10"/>
    <p:sldId id="272" r:id="rId11"/>
    <p:sldId id="265" r:id="rId12"/>
    <p:sldId id="270" r:id="rId13"/>
    <p:sldId id="273" r:id="rId14"/>
    <p:sldId id="275" r:id="rId15"/>
    <p:sldId id="277" r:id="rId16"/>
    <p:sldId id="278" r:id="rId17"/>
    <p:sldId id="274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648" y="-1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96C00-49D6-4ED7-AEEE-06151FB2EB00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6E5BC-4BAA-4BB4-95ED-2ACA3ECE3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34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E5BC-4BAA-4BB4-95ED-2ACA3ECE33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2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E5BC-4BAA-4BB4-95ED-2ACA3ECE33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2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E5BC-4BAA-4BB4-95ED-2ACA3ECE33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2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E5BC-4BAA-4BB4-95ED-2ACA3ECE33D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2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E5BC-4BAA-4BB4-95ED-2ACA3ECE33D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2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E5BC-4BAA-4BB4-95ED-2ACA3ECE33D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2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E5BC-4BAA-4BB4-95ED-2ACA3ECE33D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2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E5BC-4BAA-4BB4-95ED-2ACA3ECE33D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2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E5BC-4BAA-4BB4-95ED-2ACA3ECE33D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E5BC-4BAA-4BB4-95ED-2ACA3ECE33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E5BC-4BAA-4BB4-95ED-2ACA3ECE33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E5BC-4BAA-4BB4-95ED-2ACA3ECE33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2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E5BC-4BAA-4BB4-95ED-2ACA3ECE33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2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E5BC-4BAA-4BB4-95ED-2ACA3ECE33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E5BC-4BAA-4BB4-95ED-2ACA3ECE33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2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E5BC-4BAA-4BB4-95ED-2ACA3ECE33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2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E5BC-4BAA-4BB4-95ED-2ACA3ECE33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1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25B6-1BCB-4680-AFE6-B62B1346BE48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2636-1726-4481-83D9-E8D34237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25B6-1BCB-4680-AFE6-B62B1346BE48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2636-1726-4481-83D9-E8D34237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9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25B6-1BCB-4680-AFE6-B62B1346BE48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2636-1726-4481-83D9-E8D34237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3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25B6-1BCB-4680-AFE6-B62B1346BE48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2636-1726-4481-83D9-E8D34237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31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25B6-1BCB-4680-AFE6-B62B1346BE48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2636-1726-4481-83D9-E8D34237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88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25B6-1BCB-4680-AFE6-B62B1346BE48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2636-1726-4481-83D9-E8D34237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01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25B6-1BCB-4680-AFE6-B62B1346BE48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2636-1726-4481-83D9-E8D34237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93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25B6-1BCB-4680-AFE6-B62B1346BE48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2636-1726-4481-83D9-E8D34237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6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25B6-1BCB-4680-AFE6-B62B1346BE48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2636-1726-4481-83D9-E8D34237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9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25B6-1BCB-4680-AFE6-B62B1346BE48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2636-1726-4481-83D9-E8D34237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25B6-1BCB-4680-AFE6-B62B1346BE48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2636-1726-4481-83D9-E8D34237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77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25B6-1BCB-4680-AFE6-B62B1346BE48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12636-1726-4481-83D9-E8D34237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59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wm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11" Type="http://schemas.openxmlformats.org/officeDocument/2006/relationships/image" Target="../media/image20.wmf"/><Relationship Id="rId5" Type="http://schemas.openxmlformats.org/officeDocument/2006/relationships/image" Target="../media/image15.wmf"/><Relationship Id="rId10" Type="http://schemas.openxmlformats.org/officeDocument/2006/relationships/image" Target="../media/image14.JPG"/><Relationship Id="rId4" Type="http://schemas.openxmlformats.org/officeDocument/2006/relationships/image" Target="../media/image4.jpeg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89" y="5879088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05569" y="5855054"/>
            <a:ext cx="114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>
                <a:solidFill>
                  <a:prstClr val="black"/>
                </a:solidFill>
                <a:latin typeface="Trebuchet MS" pitchFamily="34" charset="0"/>
              </a:rPr>
              <a:t>Schools and</a:t>
            </a:r>
          </a:p>
          <a:p>
            <a:pPr lvl="0"/>
            <a:r>
              <a:rPr lang="en-GB" sz="1400" dirty="0">
                <a:solidFill>
                  <a:prstClr val="black"/>
                </a:solidFill>
                <a:latin typeface="Trebuchet MS" pitchFamily="34" charset="0"/>
              </a:rPr>
              <a:t>Colleges</a:t>
            </a:r>
          </a:p>
          <a:p>
            <a:pPr lvl="0"/>
            <a:r>
              <a:rPr lang="en-GB" sz="1400" dirty="0">
                <a:solidFill>
                  <a:prstClr val="black"/>
                </a:solidFill>
                <a:latin typeface="Trebuchet MS" pitchFamily="34" charset="0"/>
              </a:rPr>
              <a:t>Unit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3986" y="4437112"/>
            <a:ext cx="6050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Harvest Assembly</a:t>
            </a:r>
            <a:endParaRPr lang="en-US" sz="54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440"/>
            <a:ext cx="9144000" cy="65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2" y="6209310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2" y="5517232"/>
            <a:ext cx="2343603" cy="1678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7" y="188640"/>
            <a:ext cx="8578352" cy="63258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692" y="764704"/>
            <a:ext cx="3131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From small seeds grows…</a:t>
            </a:r>
            <a:endParaRPr lang="en-US" sz="36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2" y="6209310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2" y="5517232"/>
            <a:ext cx="2343603" cy="1678998"/>
          </a:xfrm>
          <a:prstGeom prst="rect">
            <a:avLst/>
          </a:prstGeom>
        </p:spPr>
      </p:pic>
      <p:pic>
        <p:nvPicPr>
          <p:cNvPr id="8194" name="Picture 2" descr="C:\Users\Fjohnson\AppData\Local\Microsoft\Windows\Temporary Internet Files\Content.IE5\P2FX2LNB\MC90007871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33" y="2872358"/>
            <a:ext cx="1466762" cy="29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johnson\AppData\Local\Microsoft\Windows\Temporary Internet Files\Content.IE5\P2FX2LNB\MC90007871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07" y="633651"/>
            <a:ext cx="2591545" cy="51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Fjohnson\AppData\Local\Microsoft\Windows\Temporary Internet Files\Content.IE5\P2FX2LNB\MC90007871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64246"/>
            <a:ext cx="1973263" cy="39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0691" y="764704"/>
            <a:ext cx="5475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Growing and </a:t>
            </a:r>
            <a:r>
              <a:rPr lang="en-US" sz="3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changing</a:t>
            </a:r>
            <a:endParaRPr lang="en-US" sz="36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2" y="6209310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2" y="5517232"/>
            <a:ext cx="2343603" cy="1678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909" y="463292"/>
            <a:ext cx="8527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What kind of seeds are you planting?</a:t>
            </a:r>
            <a:endParaRPr lang="en-US" sz="36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37" y="1276349"/>
            <a:ext cx="7767668" cy="49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2" y="6209310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2" y="5517232"/>
            <a:ext cx="2343603" cy="1678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909" y="463292"/>
            <a:ext cx="8527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What kind of seeds are you planting?</a:t>
            </a:r>
            <a:endParaRPr lang="en-US" sz="36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Fjohnson\AppData\Local\Microsoft\Windows\Temporary Internet Files\Content.IE5\H8JF3IAS\MP900422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10" y="1398589"/>
            <a:ext cx="6683645" cy="45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2" y="6209310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2" y="5517232"/>
            <a:ext cx="2343603" cy="1678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909" y="463292"/>
            <a:ext cx="8527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What kind of seeds are you </a:t>
            </a:r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planting</a:t>
            </a:r>
            <a:endParaRPr lang="en-US" sz="36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37" y="1276349"/>
            <a:ext cx="7767668" cy="4932961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979712" y="1144697"/>
            <a:ext cx="4683898" cy="444092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481752" y="2780928"/>
            <a:ext cx="1679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to be a k</a:t>
            </a:r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ind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person</a:t>
            </a:r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36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2" y="6209310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2" y="5517232"/>
            <a:ext cx="2343603" cy="1678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909" y="463292"/>
            <a:ext cx="8527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What kind of seeds are you </a:t>
            </a:r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planting</a:t>
            </a:r>
            <a:endParaRPr lang="en-US" sz="36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37" y="1276349"/>
            <a:ext cx="7767668" cy="4932961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979712" y="1144697"/>
            <a:ext cx="4683898" cy="444092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481752" y="2780928"/>
            <a:ext cx="1679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to be a better</a:t>
            </a:r>
            <a:endParaRPr lang="en-US" sz="3600" b="0" cap="none" spc="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3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person</a:t>
            </a:r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36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2" y="6209310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2" y="5517232"/>
            <a:ext cx="2343603" cy="1678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909" y="463292"/>
            <a:ext cx="8527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if the seeds are not so nice?</a:t>
            </a:r>
            <a:endParaRPr lang="en-US" sz="36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37" y="1276349"/>
            <a:ext cx="7767668" cy="4932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2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2" y="6209310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2" y="5517232"/>
            <a:ext cx="2343603" cy="1678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2267" y="3068013"/>
            <a:ext cx="16698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love</a:t>
            </a:r>
            <a:endParaRPr lang="en-US" sz="44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7726" y="3068013"/>
            <a:ext cx="16698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joy</a:t>
            </a:r>
            <a:endParaRPr lang="en-US" sz="44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25546" y="3183276"/>
            <a:ext cx="2597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patience</a:t>
            </a:r>
            <a:endParaRPr lang="en-US" sz="44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8494" y="3183276"/>
            <a:ext cx="2991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kindness</a:t>
            </a:r>
            <a:endParaRPr lang="en-US" sz="44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52839" y="3183276"/>
            <a:ext cx="2559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goodness</a:t>
            </a:r>
            <a:endParaRPr lang="en-US" sz="44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76774" y="3225228"/>
            <a:ext cx="37117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faithfulness</a:t>
            </a:r>
            <a:endParaRPr lang="en-US" sz="44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25546" y="3154304"/>
            <a:ext cx="26721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humility</a:t>
            </a:r>
            <a:endParaRPr lang="en-US" sz="44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33072" y="3183276"/>
            <a:ext cx="44571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self-control</a:t>
            </a:r>
            <a:endParaRPr lang="en-US" sz="44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83696" y="5697070"/>
            <a:ext cx="2738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Galatians 5:22-23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23143 0.259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-0.3342 0.112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34427 -0.16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2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1474 -0.366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11458 -0.282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24062 -0.152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28959 0.0576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28003 0.191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2" grpId="0"/>
      <p:bldP spid="2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2" y="6209310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37" y="1276349"/>
            <a:ext cx="7767668" cy="493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2" y="5517232"/>
            <a:ext cx="2343603" cy="1678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909" y="463292"/>
            <a:ext cx="8527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Challenge and Reflection</a:t>
            </a:r>
            <a:endParaRPr lang="en-US" sz="36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2479" y="3068013"/>
            <a:ext cx="6441926" cy="761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0285" y="308802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What seeds are you planting?</a:t>
            </a:r>
            <a:endParaRPr lang="en-US" sz="36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440"/>
            <a:ext cx="9144000" cy="65509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89" y="5879088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05569" y="5855054"/>
            <a:ext cx="114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>
                <a:solidFill>
                  <a:prstClr val="black"/>
                </a:solidFill>
                <a:latin typeface="Trebuchet MS" pitchFamily="34" charset="0"/>
              </a:rPr>
              <a:t>Schools and</a:t>
            </a:r>
          </a:p>
          <a:p>
            <a:pPr lvl="0"/>
            <a:r>
              <a:rPr lang="en-GB" sz="1400" dirty="0">
                <a:solidFill>
                  <a:prstClr val="black"/>
                </a:solidFill>
                <a:latin typeface="Trebuchet MS" pitchFamily="34" charset="0"/>
              </a:rPr>
              <a:t>Colleges</a:t>
            </a:r>
          </a:p>
          <a:p>
            <a:pPr lvl="0"/>
            <a:r>
              <a:rPr lang="en-GB" sz="1400" dirty="0">
                <a:solidFill>
                  <a:prstClr val="black"/>
                </a:solidFill>
                <a:latin typeface="Trebuchet MS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18877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2" y="6209310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6189" y="836712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Where does food come from?</a:t>
            </a:r>
            <a:endParaRPr lang="en-US" sz="44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Fjohnson\AppData\Local\Microsoft\Windows\Temporary Internet Files\Content.IE5\ZY2LORMF\MC90044178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2" y="5517232"/>
            <a:ext cx="2343603" cy="167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2" y="6209310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2" y="5517232"/>
            <a:ext cx="2343603" cy="1678998"/>
          </a:xfrm>
          <a:prstGeom prst="rect">
            <a:avLst/>
          </a:prstGeom>
        </p:spPr>
      </p:pic>
      <p:pic>
        <p:nvPicPr>
          <p:cNvPr id="8" name="Picture 2" descr="C:\Users\Fjohnson\AppData\Local\Microsoft\Windows\Temporary Internet Files\Content.IE5\U5E62HUG\MC90018305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392488" cy="42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6188" y="531108"/>
            <a:ext cx="6376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The farmer plants seeds.</a:t>
            </a:r>
            <a:endParaRPr lang="en-US" sz="36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2" y="6209310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2" y="5517232"/>
            <a:ext cx="2343603" cy="1678998"/>
          </a:xfrm>
          <a:prstGeom prst="rect">
            <a:avLst/>
          </a:prstGeom>
        </p:spPr>
      </p:pic>
      <p:pic>
        <p:nvPicPr>
          <p:cNvPr id="3074" name="Picture 2" descr="C:\Users\Fjohnson\AppData\Local\Microsoft\Windows\Temporary Internet Files\Content.IE5\ZY2LORMF\MP900403138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125273" cy="14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johnson\AppData\Local\Microsoft\Windows\Temporary Internet Files\Content.IE5\U5E62HUG\MC90044035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47635"/>
            <a:ext cx="4392488" cy="277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0"/>
          <p:cNvSpPr/>
          <p:nvPr/>
        </p:nvSpPr>
        <p:spPr>
          <a:xfrm rot="4396374">
            <a:off x="2450309" y="1380794"/>
            <a:ext cx="2568674" cy="2630908"/>
          </a:xfrm>
          <a:prstGeom prst="swooshArrow">
            <a:avLst>
              <a:gd name="adj1" fmla="val 36832"/>
              <a:gd name="adj2" fmla="val 31370"/>
            </a:avLst>
          </a:prstGeom>
          <a:solidFill>
            <a:schemeClr val="bg1"/>
          </a:solidFill>
          <a:ln w="1524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4700894" y="517770"/>
            <a:ext cx="3872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 plan to get a new car!</a:t>
            </a:r>
            <a:endParaRPr lang="en-US" sz="36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2" y="6209310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2" y="5517232"/>
            <a:ext cx="2343603" cy="1678998"/>
          </a:xfrm>
          <a:prstGeom prst="rect">
            <a:avLst/>
          </a:prstGeom>
        </p:spPr>
      </p:pic>
      <p:sp>
        <p:nvSpPr>
          <p:cNvPr id="11" name="Shape 10"/>
          <p:cNvSpPr/>
          <p:nvPr/>
        </p:nvSpPr>
        <p:spPr>
          <a:xfrm rot="4396374">
            <a:off x="2450309" y="1380794"/>
            <a:ext cx="2568674" cy="2630908"/>
          </a:xfrm>
          <a:prstGeom prst="swooshArrow">
            <a:avLst>
              <a:gd name="adj1" fmla="val 36832"/>
              <a:gd name="adj2" fmla="val 31370"/>
            </a:avLst>
          </a:prstGeom>
          <a:solidFill>
            <a:schemeClr val="bg1"/>
          </a:solidFill>
          <a:ln w="1524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098" name="Picture 2" descr="C:\Users\Fjohnson\AppData\Local\Microsoft\Windows\Temporary Internet Files\Content.IE5\3FC45IRX\MC90043473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6106">
            <a:off x="241275" y="295676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00894" y="517770"/>
            <a:ext cx="3872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 plan to get a new game!</a:t>
            </a:r>
            <a:endParaRPr lang="en-US" sz="36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95" y="3048466"/>
            <a:ext cx="34385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2" y="6209310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2" y="5517232"/>
            <a:ext cx="2343603" cy="1678998"/>
          </a:xfrm>
          <a:prstGeom prst="rect">
            <a:avLst/>
          </a:prstGeom>
        </p:spPr>
      </p:pic>
      <p:sp>
        <p:nvSpPr>
          <p:cNvPr id="11" name="Shape 10"/>
          <p:cNvSpPr/>
          <p:nvPr/>
        </p:nvSpPr>
        <p:spPr>
          <a:xfrm rot="4396374">
            <a:off x="2450309" y="1380794"/>
            <a:ext cx="2568674" cy="2630908"/>
          </a:xfrm>
          <a:prstGeom prst="swooshArrow">
            <a:avLst>
              <a:gd name="adj1" fmla="val 36832"/>
              <a:gd name="adj2" fmla="val 31370"/>
            </a:avLst>
          </a:prstGeom>
          <a:solidFill>
            <a:schemeClr val="bg1"/>
          </a:solidFill>
          <a:ln w="1524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122" name="Picture 2" descr="C:\Users\Fjohnson\AppData\Local\Microsoft\Windows\Temporary Internet Files\Content.IE5\459QBCR7\MC90043264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0400"/>
            <a:ext cx="2262496" cy="22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johnson\AppData\Local\Microsoft\Windows\Temporary Internet Files\Content.IE5\U5E62HUG\MC900432517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2927596" cy="234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00894" y="517770"/>
            <a:ext cx="3872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 plan to get a new TV!</a:t>
            </a:r>
            <a:endParaRPr lang="en-US" sz="36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2" y="6209310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2" y="5517232"/>
            <a:ext cx="2343603" cy="1678998"/>
          </a:xfrm>
          <a:prstGeom prst="rect">
            <a:avLst/>
          </a:prstGeom>
        </p:spPr>
      </p:pic>
      <p:pic>
        <p:nvPicPr>
          <p:cNvPr id="6147" name="Picture 3" descr="C:\Users\Fjohnson\AppData\Local\Microsoft\Windows\Temporary Internet Files\Content.IE5\ZY2LORMF\MC900297227[1].wm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BFDDBF"/>
              </a:clrFrom>
              <a:clrTo>
                <a:srgbClr val="BFDD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11" y="3498397"/>
            <a:ext cx="3965988" cy="255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6188" y="531108"/>
            <a:ext cx="7744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Carrots grow from carrot seeds.</a:t>
            </a:r>
            <a:endParaRPr lang="en-US" sz="36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78" y="1412776"/>
            <a:ext cx="3966824" cy="39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2" y="6209310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2" y="5517232"/>
            <a:ext cx="2343603" cy="1678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25" y="764703"/>
            <a:ext cx="4104456" cy="45701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0551" y="441537"/>
            <a:ext cx="7744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How do you grow a cake?</a:t>
            </a:r>
            <a:endParaRPr lang="en-US" sz="36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737" y="188640"/>
            <a:ext cx="8631832" cy="640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2" y="6209310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406832" y="1037283"/>
            <a:ext cx="5138548" cy="1146507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ight Arrow 16"/>
          <p:cNvSpPr/>
          <p:nvPr/>
        </p:nvSpPr>
        <p:spPr>
          <a:xfrm>
            <a:off x="456580" y="3014220"/>
            <a:ext cx="5138548" cy="1146507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32" y="5517232"/>
            <a:ext cx="2343603" cy="1678998"/>
          </a:xfrm>
          <a:prstGeom prst="rect">
            <a:avLst/>
          </a:prstGeom>
        </p:spPr>
      </p:pic>
      <p:pic>
        <p:nvPicPr>
          <p:cNvPr id="7170" name="Picture 2" descr="C:\Users\Fjohnson\AppData\Local\Microsoft\Windows\Temporary Internet Files\Content.IE5\ZY2LORMF\MC9004119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21" y="554348"/>
            <a:ext cx="2226478" cy="211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Fjohnson\AppData\Local\Microsoft\Windows\Temporary Internet Files\Content.IE5\ZY2LORMF\MC90043189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1" y="2773755"/>
            <a:ext cx="1711325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9" r="10781"/>
          <a:stretch/>
        </p:blipFill>
        <p:spPr>
          <a:xfrm>
            <a:off x="2953236" y="2675199"/>
            <a:ext cx="1352550" cy="2055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4" name="Picture 6" descr="C:\Users\Fjohnson\AppData\Local\Microsoft\Windows\Temporary Internet Files\Content.IE5\ZY2LORMF\MC90033478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95" y="345021"/>
            <a:ext cx="1465999" cy="25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477912" y="4730765"/>
            <a:ext cx="5138548" cy="1146507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175" name="Picture 7" descr="C:\Users\Fjohnson\AppData\Local\Microsoft\Windows\Temporary Internet Files\Content.IE5\U5E62HUG\MC90026425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39" y="4791222"/>
            <a:ext cx="175051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01" y="1835302"/>
            <a:ext cx="2794651" cy="3111753"/>
          </a:xfrm>
          <a:prstGeom prst="rect">
            <a:avLst/>
          </a:prstGeom>
        </p:spPr>
      </p:pic>
      <p:pic>
        <p:nvPicPr>
          <p:cNvPr id="7176" name="Picture 8" descr="C:\Users\Fjohnson\AppData\Local\Microsoft\Windows\Temporary Internet Files\Content.IE5\459QBCR7\MC900155543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5" y="4860376"/>
            <a:ext cx="2137946" cy="11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151</Words>
  <Application>Microsoft Office PowerPoint</Application>
  <PresentationFormat>On-screen Show (4:3)</PresentationFormat>
  <Paragraphs>53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24</cp:revision>
  <dcterms:created xsi:type="dcterms:W3CDTF">2014-07-23T10:46:37Z</dcterms:created>
  <dcterms:modified xsi:type="dcterms:W3CDTF">2014-07-24T09:13:02Z</dcterms:modified>
</cp:coreProperties>
</file>