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7443E-0B34-4D55-913A-E8F3DF542E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361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CDD23-10A0-49DF-BDF5-4F47E9790AB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59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F592E-3234-4643-B29E-61072C00A35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137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750FA-845D-42D0-9DC3-7F985429FA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679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481DD-512E-445C-9E6E-A1C29F162A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534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8D895-3D70-42E4-A916-6406FA6B37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01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8979B-33A7-40B9-8674-1797157605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433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9D1B1-9B4E-4AB6-A5B0-83A0F5CDB2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440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46FA8-0999-4C59-9ABC-49A6C8905A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859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9E642-29F2-4724-96CE-30CFBC221D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10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73DE5-2F56-43CF-B7E7-473EF4E0D4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206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9F3145-5A78-49E2-BE7B-337389062D4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16" y="5733256"/>
            <a:ext cx="648092" cy="729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16" y="5733256"/>
            <a:ext cx="648092" cy="729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defaultuser</dc:creator>
  <cp:lastModifiedBy>Fiona Johnson</cp:lastModifiedBy>
  <cp:revision>4</cp:revision>
  <dcterms:created xsi:type="dcterms:W3CDTF">2008-03-10T09:55:37Z</dcterms:created>
  <dcterms:modified xsi:type="dcterms:W3CDTF">2018-01-25T15:22:50Z</dcterms:modified>
</cp:coreProperties>
</file>