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7" r:id="rId5"/>
    <p:sldId id="259" r:id="rId6"/>
    <p:sldId id="263" r:id="rId7"/>
    <p:sldId id="262" r:id="rId8"/>
    <p:sldId id="267" r:id="rId9"/>
    <p:sldId id="270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600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6444-ED66-4214-8FD9-1C09E5B10192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5C6D-BB1B-44B3-B319-7F8D7F9CF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68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6444-ED66-4214-8FD9-1C09E5B10192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5C6D-BB1B-44B3-B319-7F8D7F9CF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734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6444-ED66-4214-8FD9-1C09E5B10192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5C6D-BB1B-44B3-B319-7F8D7F9CF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78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6444-ED66-4214-8FD9-1C09E5B10192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5C6D-BB1B-44B3-B319-7F8D7F9CF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256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6444-ED66-4214-8FD9-1C09E5B10192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5C6D-BB1B-44B3-B319-7F8D7F9CF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887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6444-ED66-4214-8FD9-1C09E5B10192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5C6D-BB1B-44B3-B319-7F8D7F9CF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94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6444-ED66-4214-8FD9-1C09E5B10192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5C6D-BB1B-44B3-B319-7F8D7F9CF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93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6444-ED66-4214-8FD9-1C09E5B10192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5C6D-BB1B-44B3-B319-7F8D7F9CF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873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6444-ED66-4214-8FD9-1C09E5B10192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5C6D-BB1B-44B3-B319-7F8D7F9CF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29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6444-ED66-4214-8FD9-1C09E5B10192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5C6D-BB1B-44B3-B319-7F8D7F9CF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684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6444-ED66-4214-8FD9-1C09E5B10192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5C6D-BB1B-44B3-B319-7F8D7F9CF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207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86444-ED66-4214-8FD9-1C09E5B10192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45C6D-BB1B-44B3-B319-7F8D7F9CF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85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gif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watch?v=IsWDAAJdIv4" TargetMode="External"/><Relationship Id="rId4" Type="http://schemas.openxmlformats.org/officeDocument/2006/relationships/hyperlink" Target="http://www.salvationarmy.org.uk/change4chang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Fjohnson\AppData\Local\Microsoft\Windows\Temporary Internet Files\Content.IE5\KJRE69X3\children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86733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877" y="5915710"/>
            <a:ext cx="816110" cy="918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80" y="6464394"/>
            <a:ext cx="3888432" cy="369332"/>
          </a:xfrm>
          <a:prstGeom prst="rect">
            <a:avLst/>
          </a:prstGeom>
          <a:solidFill>
            <a:srgbClr val="92D050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rebuchet MS" panose="020B0603020202020204" pitchFamily="34" charset="0"/>
              </a:rPr>
              <a:t>www.salvationarmy.org.uk/schools</a:t>
            </a:r>
            <a:endParaRPr lang="en-GB" b="1" dirty="0"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80" y="-27384"/>
            <a:ext cx="9180512" cy="1200329"/>
          </a:xfrm>
          <a:prstGeom prst="rect">
            <a:avLst/>
          </a:prstGeom>
          <a:solidFill>
            <a:srgbClr val="92D050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What helps us grow healthy and happy?</a:t>
            </a:r>
          </a:p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What are the good things in life?</a:t>
            </a:r>
            <a:endParaRPr lang="en-GB" sz="3600" b="1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6318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" r="860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877" y="5915710"/>
            <a:ext cx="816110" cy="91801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980" y="6464394"/>
            <a:ext cx="3888432" cy="369332"/>
          </a:xfrm>
          <a:prstGeom prst="rect">
            <a:avLst/>
          </a:prstGeom>
          <a:solidFill>
            <a:srgbClr val="92D050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rebuchet MS" panose="020B0603020202020204" pitchFamily="34" charset="0"/>
              </a:rPr>
              <a:t>www.salvationarmy.org.uk/schools</a:t>
            </a:r>
            <a:endParaRPr lang="en-GB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35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15"/>
          <a:stretch/>
        </p:blipFill>
        <p:spPr>
          <a:xfrm>
            <a:off x="606815" y="3861049"/>
            <a:ext cx="3286664" cy="14639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877" y="5915710"/>
            <a:ext cx="816110" cy="9180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89426" y="5311903"/>
            <a:ext cx="2344537" cy="923330"/>
          </a:xfrm>
          <a:prstGeom prst="rect">
            <a:avLst/>
          </a:prstGeom>
          <a:solidFill>
            <a:srgbClr val="92D050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family</a:t>
            </a:r>
            <a:endParaRPr lang="en-GB" sz="5400" b="1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0367A6"/>
              </a:clrFrom>
              <a:clrTo>
                <a:srgbClr val="0367A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9" r="10305" b="18076"/>
          <a:stretch/>
        </p:blipFill>
        <p:spPr>
          <a:xfrm>
            <a:off x="5179791" y="311616"/>
            <a:ext cx="2488553" cy="19755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40598" y="2092032"/>
            <a:ext cx="1842194" cy="923330"/>
          </a:xfrm>
          <a:prstGeom prst="rect">
            <a:avLst/>
          </a:prstGeom>
          <a:solidFill>
            <a:srgbClr val="92D050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food</a:t>
            </a:r>
            <a:endParaRPr lang="en-GB" sz="5400" b="1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12" y="445289"/>
            <a:ext cx="2054382" cy="16788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5616" y="5325015"/>
            <a:ext cx="2569062" cy="923330"/>
          </a:xfrm>
          <a:prstGeom prst="rect">
            <a:avLst/>
          </a:prstGeom>
          <a:solidFill>
            <a:srgbClr val="92D050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friends</a:t>
            </a:r>
            <a:endParaRPr lang="en-GB" sz="5400" b="1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66"/>
          <a:stretch/>
        </p:blipFill>
        <p:spPr>
          <a:xfrm>
            <a:off x="5406372" y="3217526"/>
            <a:ext cx="2279716" cy="20836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8413" y="2121905"/>
            <a:ext cx="2483468" cy="923330"/>
          </a:xfrm>
          <a:prstGeom prst="rect">
            <a:avLst/>
          </a:prstGeom>
          <a:solidFill>
            <a:srgbClr val="92D050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school</a:t>
            </a:r>
            <a:endParaRPr lang="en-GB" sz="5400" b="1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2051" name="Picture 3" descr="C:\Users\Fjohnson\AppData\Local\Microsoft\Windows\Temporary Internet Files\Content.IE5\HL7I7G61\heart-icon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715" y="3948812"/>
            <a:ext cx="505029" cy="48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54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Fjohnson\AppData\Local\Microsoft\Windows\Temporary Internet Files\Content.IE5\YPUZ0BZ1\3889528397_fdb6e13dac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59" b="6281"/>
          <a:stretch/>
        </p:blipFill>
        <p:spPr bwMode="auto">
          <a:xfrm>
            <a:off x="1619672" y="735065"/>
            <a:ext cx="5974926" cy="58156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8" y="5214668"/>
            <a:ext cx="3286664" cy="16433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0367A6"/>
              </a:clrFrom>
              <a:clrTo>
                <a:srgbClr val="0367A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9" r="10305" b="18076"/>
          <a:stretch/>
        </p:blipFill>
        <p:spPr>
          <a:xfrm>
            <a:off x="6620255" y="445332"/>
            <a:ext cx="2488553" cy="19755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064"/>
            <a:ext cx="2054382" cy="16788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980" y="-27384"/>
            <a:ext cx="9180512" cy="646331"/>
          </a:xfrm>
          <a:prstGeom prst="rect">
            <a:avLst/>
          </a:prstGeom>
          <a:solidFill>
            <a:srgbClr val="92D050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Sometimes they can make us sad</a:t>
            </a:r>
            <a:endParaRPr lang="en-GB" sz="3600" b="1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796" y="4581286"/>
            <a:ext cx="2279716" cy="2304098"/>
          </a:xfrm>
          <a:prstGeom prst="rect">
            <a:avLst/>
          </a:prstGeom>
        </p:spPr>
      </p:pic>
      <p:pic>
        <p:nvPicPr>
          <p:cNvPr id="16" name="Picture 3" descr="C:\Users\Fjohnson\AppData\Local\Microsoft\Windows\Temporary Internet Files\Content.IE5\HL7I7G61\heart-icon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139" y="5312572"/>
            <a:ext cx="505029" cy="48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55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Fjohnson\AppData\Local\Microsoft\Windows\Temporary Internet Files\Content.IE5\KJRE69X3\children[1]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9" t="-415" r="14188" b="415"/>
          <a:stretch/>
        </p:blipFill>
        <p:spPr bwMode="auto">
          <a:xfrm>
            <a:off x="1763688" y="713113"/>
            <a:ext cx="5688632" cy="58156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8" y="5214668"/>
            <a:ext cx="3286664" cy="16433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0367A6"/>
              </a:clrFrom>
              <a:clrTo>
                <a:srgbClr val="0367A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9" r="10305" b="18076"/>
          <a:stretch/>
        </p:blipFill>
        <p:spPr>
          <a:xfrm>
            <a:off x="6620255" y="445332"/>
            <a:ext cx="2488553" cy="19755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064"/>
            <a:ext cx="2054382" cy="16788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180528" y="-27384"/>
            <a:ext cx="9505056" cy="646331"/>
          </a:xfrm>
          <a:prstGeom prst="rect">
            <a:avLst/>
          </a:prstGeom>
          <a:solidFill>
            <a:srgbClr val="92D050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They can help us to grow and be happy</a:t>
            </a:r>
            <a:endParaRPr lang="en-GB" sz="3600" b="1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796" y="4581286"/>
            <a:ext cx="2279716" cy="2304098"/>
          </a:xfrm>
          <a:prstGeom prst="rect">
            <a:avLst/>
          </a:prstGeom>
        </p:spPr>
      </p:pic>
      <p:pic>
        <p:nvPicPr>
          <p:cNvPr id="16" name="Picture 3" descr="C:\Users\Fjohnson\AppData\Local\Microsoft\Windows\Temporary Internet Files\Content.IE5\HL7I7G61\heart-icon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139" y="5312572"/>
            <a:ext cx="505029" cy="48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40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877" y="5915710"/>
            <a:ext cx="816110" cy="9180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5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877" y="5915710"/>
            <a:ext cx="816110" cy="9180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" r="2283" b="2272"/>
          <a:stretch/>
        </p:blipFill>
        <p:spPr>
          <a:xfrm>
            <a:off x="4498973" y="0"/>
            <a:ext cx="4645027" cy="30689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5" t="37518" r="7807" b="7162"/>
          <a:stretch/>
        </p:blipFill>
        <p:spPr>
          <a:xfrm>
            <a:off x="-36512" y="44624"/>
            <a:ext cx="4552867" cy="30963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5" t="37518" r="7807" b="7162"/>
          <a:stretch/>
        </p:blipFill>
        <p:spPr>
          <a:xfrm>
            <a:off x="0" y="-13794"/>
            <a:ext cx="4552867" cy="3096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" t="5049" r="12474" b="20011"/>
          <a:stretch/>
        </p:blipFill>
        <p:spPr>
          <a:xfrm>
            <a:off x="0" y="3084918"/>
            <a:ext cx="2900016" cy="37730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4" t="9682" r="17427" b="15007"/>
          <a:stretch/>
        </p:blipFill>
        <p:spPr>
          <a:xfrm>
            <a:off x="2900016" y="3068960"/>
            <a:ext cx="2459713" cy="37890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1" r="16996" b="9504"/>
          <a:stretch/>
        </p:blipFill>
        <p:spPr>
          <a:xfrm>
            <a:off x="5359729" y="3068960"/>
            <a:ext cx="3784269" cy="377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7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877" y="5915710"/>
            <a:ext cx="816110" cy="9180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2441" y="-27384"/>
            <a:ext cx="9144000" cy="646331"/>
          </a:xfrm>
          <a:prstGeom prst="rect">
            <a:avLst/>
          </a:prstGeom>
          <a:solidFill>
            <a:srgbClr val="92D050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Meet </a:t>
            </a:r>
            <a:r>
              <a:rPr lang="en-GB" sz="3600" b="1" dirty="0" err="1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Kumbukani</a:t>
            </a:r>
            <a:endParaRPr lang="en-GB" sz="3600" b="1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3"/>
          <a:stretch/>
        </p:blipFill>
        <p:spPr>
          <a:xfrm>
            <a:off x="-12441" y="620688"/>
            <a:ext cx="9144000" cy="51922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980" y="6165304"/>
            <a:ext cx="4338996" cy="646331"/>
          </a:xfrm>
          <a:prstGeom prst="rect">
            <a:avLst/>
          </a:prstGeom>
          <a:solidFill>
            <a:srgbClr val="92D050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hlinkClick r:id="rId4"/>
              </a:rPr>
              <a:t>www.salvationarmy.org.uk/change4change</a:t>
            </a:r>
            <a:endParaRPr lang="en-GB" b="1" dirty="0" smtClean="0"/>
          </a:p>
          <a:p>
            <a:r>
              <a:rPr lang="en-GB" b="1" dirty="0" smtClean="0">
                <a:hlinkClick r:id="rId5"/>
              </a:rPr>
              <a:t>www.youtube.com/watch?v=IsWDAAJdIv4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2828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" r="860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Wave 13"/>
          <p:cNvSpPr/>
          <p:nvPr/>
        </p:nvSpPr>
        <p:spPr>
          <a:xfrm>
            <a:off x="0" y="548680"/>
            <a:ext cx="9143999" cy="504056"/>
          </a:xfrm>
          <a:prstGeom prst="rect">
            <a:avLst/>
          </a:prstGeom>
          <a:solidFill>
            <a:srgbClr val="92D05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6980" y="-31576"/>
            <a:ext cx="9127019" cy="1707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 smtClean="0">
                <a:ln>
                  <a:solidFill>
                    <a:schemeClr val="bg1"/>
                  </a:solidFill>
                </a:ln>
                <a:latin typeface="Levenim MT" panose="02010502060101010101" pitchFamily="2" charset="-79"/>
                <a:cs typeface="Levenim MT" panose="02010502060101010101" pitchFamily="2" charset="-79"/>
              </a:rPr>
              <a:t>I come to give life</a:t>
            </a:r>
            <a:endParaRPr lang="en-GB" sz="7200" b="1" dirty="0">
              <a:ln>
                <a:solidFill>
                  <a:schemeClr val="bg1"/>
                </a:solidFill>
              </a:ln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877" y="5915710"/>
            <a:ext cx="816110" cy="918016"/>
          </a:xfrm>
          <a:prstGeom prst="rect">
            <a:avLst/>
          </a:prstGeom>
        </p:spPr>
      </p:pic>
      <p:sp>
        <p:nvSpPr>
          <p:cNvPr id="9" name="Wave 13"/>
          <p:cNvSpPr/>
          <p:nvPr/>
        </p:nvSpPr>
        <p:spPr>
          <a:xfrm>
            <a:off x="-36512" y="5445224"/>
            <a:ext cx="9180512" cy="432048"/>
          </a:xfrm>
          <a:prstGeom prst="rect">
            <a:avLst/>
          </a:prstGeom>
          <a:solidFill>
            <a:srgbClr val="92D05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-36512" y="4817843"/>
            <a:ext cx="9180512" cy="1707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ln>
                  <a:solidFill>
                    <a:schemeClr val="bg1"/>
                  </a:solidFill>
                </a:ln>
                <a:latin typeface="Levenim MT" panose="02010502060101010101" pitchFamily="2" charset="-79"/>
                <a:cs typeface="Levenim MT" panose="02010502060101010101" pitchFamily="2" charset="-79"/>
              </a:rPr>
              <a:t>Life that is full and good</a:t>
            </a:r>
            <a:endParaRPr lang="en-GB" sz="6000" b="1" dirty="0">
              <a:ln>
                <a:solidFill>
                  <a:schemeClr val="bg1"/>
                </a:solidFill>
              </a:ln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80" y="6464394"/>
            <a:ext cx="1944216" cy="369332"/>
          </a:xfrm>
          <a:prstGeom prst="rect">
            <a:avLst/>
          </a:prstGeom>
          <a:solidFill>
            <a:srgbClr val="92D050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rebuchet MS" panose="020B0603020202020204" pitchFamily="34" charset="0"/>
              </a:rPr>
              <a:t>John 10:10 ERV</a:t>
            </a:r>
            <a:endParaRPr lang="en-GB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24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" r="860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877" y="5915710"/>
            <a:ext cx="816110" cy="9180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45921" y="4988004"/>
            <a:ext cx="2344537" cy="923330"/>
          </a:xfrm>
          <a:prstGeom prst="rect">
            <a:avLst/>
          </a:prstGeom>
          <a:solidFill>
            <a:srgbClr val="92D050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family</a:t>
            </a:r>
            <a:endParaRPr lang="en-GB" sz="5400" b="1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594482"/>
            <a:ext cx="1842194" cy="923330"/>
          </a:xfrm>
          <a:prstGeom prst="rect">
            <a:avLst/>
          </a:prstGeom>
          <a:solidFill>
            <a:srgbClr val="92D050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food</a:t>
            </a:r>
            <a:endParaRPr lang="en-GB" sz="5400" b="1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6155" y="4988004"/>
            <a:ext cx="2569062" cy="923330"/>
          </a:xfrm>
          <a:prstGeom prst="rect">
            <a:avLst/>
          </a:prstGeom>
          <a:solidFill>
            <a:srgbClr val="92D050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friends</a:t>
            </a:r>
            <a:endParaRPr lang="en-GB" sz="5400" b="1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284" y="594482"/>
            <a:ext cx="2483468" cy="923330"/>
          </a:xfrm>
          <a:prstGeom prst="rect">
            <a:avLst/>
          </a:prstGeom>
          <a:solidFill>
            <a:srgbClr val="92D050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school</a:t>
            </a:r>
            <a:endParaRPr lang="en-GB" sz="5400" b="1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041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59</Words>
  <Application>Microsoft Office PowerPoint</Application>
  <PresentationFormat>On-screen Show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Salvation Army</dc:creator>
  <cp:lastModifiedBy>The Salvation Army</cp:lastModifiedBy>
  <cp:revision>48</cp:revision>
  <dcterms:created xsi:type="dcterms:W3CDTF">2016-08-09T11:05:27Z</dcterms:created>
  <dcterms:modified xsi:type="dcterms:W3CDTF">2016-09-05T13:29:40Z</dcterms:modified>
</cp:coreProperties>
</file>