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6" r:id="rId5"/>
    <p:sldId id="267" r:id="rId6"/>
    <p:sldId id="278" r:id="rId7"/>
    <p:sldId id="261" r:id="rId8"/>
    <p:sldId id="262" r:id="rId9"/>
    <p:sldId id="263" r:id="rId10"/>
    <p:sldId id="264" r:id="rId11"/>
    <p:sldId id="273" r:id="rId12"/>
    <p:sldId id="274" r:id="rId13"/>
    <p:sldId id="270" r:id="rId14"/>
    <p:sldId id="275" r:id="rId15"/>
    <p:sldId id="277" r:id="rId16"/>
    <p:sldId id="269" r:id="rId17"/>
    <p:sldId id="279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1" autoAdjust="0"/>
    <p:restoredTop sz="94660"/>
  </p:normalViewPr>
  <p:slideViewPr>
    <p:cSldViewPr>
      <p:cViewPr varScale="1">
        <p:scale>
          <a:sx n="100" d="100"/>
          <a:sy n="100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2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2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2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8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8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15A5-EC7A-439D-BD14-24E83436659A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B088-B28C-4B33-A881-0DD9CA487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9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75" y="5094079"/>
            <a:ext cx="4104456" cy="1583412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</a:t>
            </a:r>
          </a:p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Assembly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44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404664"/>
            <a:ext cx="5832648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826" y="296652"/>
            <a:ext cx="633234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5" y="260648"/>
            <a:ext cx="8352927" cy="620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11659" y="4603782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made the trick work? </a:t>
            </a:r>
          </a:p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6296" y="-5206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1335" r="3150" b="6801"/>
          <a:stretch/>
        </p:blipFill>
        <p:spPr>
          <a:xfrm>
            <a:off x="395535" y="260648"/>
            <a:ext cx="8352928" cy="44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71699" y="659251"/>
            <a:ext cx="5400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Speak </a:t>
            </a:r>
            <a:r>
              <a:rPr lang="en-GB" sz="3600" dirty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 for those who cannot </a:t>
            </a: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speak </a:t>
            </a:r>
            <a:r>
              <a:rPr lang="en-GB" sz="3600" dirty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themselves</a:t>
            </a: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 </a:t>
            </a:r>
            <a:r>
              <a:rPr lang="en-GB" sz="3600" dirty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rights of all who are </a:t>
            </a:r>
            <a:r>
              <a:rPr lang="en-GB" sz="3600" dirty="0" smtClean="0">
                <a:ln w="19050">
                  <a:solidFill>
                    <a:srgbClr val="FF3300"/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helpless </a:t>
            </a:r>
          </a:p>
          <a:p>
            <a:pPr algn="r"/>
            <a:r>
              <a:rPr lang="en-GB" sz="2000" dirty="0" smtClean="0">
                <a:solidFill>
                  <a:schemeClr val="bg1"/>
                </a:solidFill>
              </a:rPr>
              <a:t>Proverbs 31:8 </a:t>
            </a: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11960" y="0"/>
            <a:ext cx="4932041" cy="3429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4275214" cy="31975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4"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9953" y="3197538"/>
            <a:ext cx="5002088" cy="367569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" y="3197538"/>
            <a:ext cx="4283969" cy="366046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395536" y="251256"/>
            <a:ext cx="8352927" cy="620208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81547" y="404664"/>
            <a:ext cx="687625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7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1817</a:t>
            </a:r>
          </a:p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422008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 and women were supported by The Salvation Army</a:t>
            </a:r>
          </a:p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409278"/>
            <a:ext cx="4968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the UK, in </a:t>
            </a:r>
            <a:r>
              <a:rPr lang="en-GB" sz="48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2014,</a:t>
            </a:r>
          </a:p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4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2195736" y="251256"/>
            <a:ext cx="4464496" cy="217534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179512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0970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A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4427984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B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Fjohnson\AppData\Local\Microsoft\Windows\Temporary Internet Files\Content.IE5\8H2IHLW6\shou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36" y="3719940"/>
            <a:ext cx="2357524" cy="24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johnson\AppData\Local\Microsoft\Windows\Temporary Internet Files\Content.IE5\QEORZFG8\quiet[1]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484" r="6153" b="2400"/>
          <a:stretch/>
        </p:blipFill>
        <p:spPr bwMode="auto">
          <a:xfrm>
            <a:off x="1187624" y="3731584"/>
            <a:ext cx="2325601" cy="25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785158" y="600263"/>
            <a:ext cx="3515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</a:t>
            </a:r>
          </a:p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do?</a:t>
            </a:r>
            <a:endParaRPr lang="en-GB" sz="4800" dirty="0" smtClean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5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24945"/>
            <a:ext cx="4316460" cy="39330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16460" y="3189387"/>
            <a:ext cx="4816327" cy="36811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55976" y="-26269"/>
            <a:ext cx="4751512" cy="321565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6512" y="-5497"/>
            <a:ext cx="4392488" cy="319488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404664"/>
            <a:ext cx="3312368" cy="3312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Fjohnson\AppData\Local\Microsoft\Windows\Temporary Internet Files\Content.IE5\AHI4YN9I\Microhierax_erythrogenys_distribution_map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6067" y="5733256"/>
            <a:ext cx="4104456" cy="808851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Jeferson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8" t="1500" r="20505" b="55457"/>
          <a:stretch/>
        </p:blipFill>
        <p:spPr>
          <a:xfrm flipH="1">
            <a:off x="251519" y="908720"/>
            <a:ext cx="5212595" cy="424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18" y="3717032"/>
            <a:ext cx="2082705" cy="20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>
            <a:off x="2195736" y="251256"/>
            <a:ext cx="4464496" cy="217534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arallelogram 23"/>
          <p:cNvSpPr/>
          <p:nvPr/>
        </p:nvSpPr>
        <p:spPr>
          <a:xfrm>
            <a:off x="4427984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arallelogram 21"/>
          <p:cNvSpPr/>
          <p:nvPr/>
        </p:nvSpPr>
        <p:spPr>
          <a:xfrm>
            <a:off x="179512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24128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B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C:\Users\Fjohnson\AppData\Local\Microsoft\Windows\Temporary Internet Files\Content.IE5\MMOSTK2V\money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3" y="4269027"/>
            <a:ext cx="1467439" cy="10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johnson\AppData\Local\Microsoft\Windows\Temporary Internet Files\Content.IE5\MMOSTK2V\ist2_10483882-vegetabl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8" y="4108357"/>
            <a:ext cx="1872326" cy="12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8518" y="4096923"/>
            <a:ext cx="136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9" name="Picture 11" descr="C:\Users\Fjohnson\AppData\Local\Microsoft\Windows\Temporary Internet Files\Content.IE5\AHI4YN9I\elementary-school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47" y="3807673"/>
            <a:ext cx="2528970" cy="17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47674" y="3850235"/>
            <a:ext cx="136815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1" name="Picture 4" descr="C:\Users\Fjohnson\AppData\Local\Microsoft\Windows\Temporary Internet Files\Content.IE5\MMOSTK2V\money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566281"/>
            <a:ext cx="2088232" cy="15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60970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A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5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2195736" y="251256"/>
            <a:ext cx="4464496" cy="217534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179512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0970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A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4427984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B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277" y="4200313"/>
            <a:ext cx="2900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???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3877147"/>
            <a:ext cx="136815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0284" y="404664"/>
            <a:ext cx="3524079" cy="1736646"/>
          </a:xfrm>
          <a:prstGeom prst="wedgeRoundRectCallout">
            <a:avLst>
              <a:gd name="adj1" fmla="val 35203"/>
              <a:gd name="adj2" fmla="val 626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n w="28575">
                  <a:solidFill>
                    <a:srgbClr val="FF3300"/>
                  </a:solidFill>
                </a:ln>
                <a:solidFill>
                  <a:srgbClr val="FF33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There is a job…</a:t>
            </a:r>
            <a:endParaRPr lang="en-GB" sz="4800" dirty="0">
              <a:ln w="28575">
                <a:solidFill>
                  <a:srgbClr val="FF3300"/>
                </a:solidFill>
              </a:ln>
              <a:solidFill>
                <a:srgbClr val="FF33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23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2195736" y="251256"/>
            <a:ext cx="4464496" cy="217534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179512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0970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A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4427984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B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99" y="668697"/>
            <a:ext cx="1084569" cy="10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5" y="696192"/>
            <a:ext cx="1084569" cy="10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42" y="705874"/>
            <a:ext cx="1084569" cy="10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johnson\AppData\Local\Microsoft\Windows\Temporary Internet Files\Content.IE5\AHI4YN9I\large-red-pepper-vegetable-166.6-10178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84" y="1206054"/>
            <a:ext cx="294550" cy="3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johnson\AppData\Local\Microsoft\Windows\Temporary Internet Files\Content.IE5\MMOSTK2V\Tomato[1]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43" y="1118417"/>
            <a:ext cx="535855" cy="5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Fjohnson\AppData\Local\Microsoft\Windows\Temporary Internet Files\Content.IE5\AHI4YN9I\17207-illustration-of-an-ear-of-corn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7" y="1196752"/>
            <a:ext cx="437598" cy="4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812391"/>
            <a:ext cx="3131840" cy="1565920"/>
          </a:xfrm>
          <a:prstGeom prst="rect">
            <a:avLst/>
          </a:prstGeom>
        </p:spPr>
      </p:pic>
      <p:pic>
        <p:nvPicPr>
          <p:cNvPr id="22" name="Picture 4" descr="C:\Users\Fjohnson\AppData\Local\Microsoft\Windows\Temporary Internet Files\Content.IE5\MMOSTK2V\money1[1]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808609"/>
            <a:ext cx="2050458" cy="15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johnson\AppData\Local\Microsoft\Windows\Temporary Internet Files\Content.IE5\AHI4YN9I\cUrqJ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3" y="3933056"/>
            <a:ext cx="1708177" cy="16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Fjohnson\AppData\Local\Microsoft\Windows\Temporary Internet Files\Content.IE5\PYXK48NB\silhouette-young-man[1]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63" y="3460366"/>
            <a:ext cx="2928938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2195736" y="251256"/>
            <a:ext cx="4464496" cy="217534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179512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0970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A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4427984" y="2852936"/>
            <a:ext cx="4464496" cy="347439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3012054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Option B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99" y="668697"/>
            <a:ext cx="1084569" cy="10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5" y="696192"/>
            <a:ext cx="1084569" cy="10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johnson\AppData\Local\Microsoft\Windows\Temporary Internet Files\Content.IE5\PYXK48NB\crate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42" y="705874"/>
            <a:ext cx="1084569" cy="10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johnson\AppData\Local\Microsoft\Windows\Temporary Internet Files\Content.IE5\AHI4YN9I\large-red-pepper-vegetable-166.6-10178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84" y="1206054"/>
            <a:ext cx="294550" cy="3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johnson\AppData\Local\Microsoft\Windows\Temporary Internet Files\Content.IE5\MMOSTK2V\Tomato[1]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43" y="1118417"/>
            <a:ext cx="535855" cy="5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Fjohnson\AppData\Local\Microsoft\Windows\Temporary Internet Files\Content.IE5\AHI4YN9I\17207-illustration-of-an-ear-of-corn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7" y="1196752"/>
            <a:ext cx="437598" cy="4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812391"/>
            <a:ext cx="3131840" cy="1565920"/>
          </a:xfrm>
          <a:prstGeom prst="rect">
            <a:avLst/>
          </a:prstGeom>
        </p:spPr>
      </p:pic>
      <p:pic>
        <p:nvPicPr>
          <p:cNvPr id="22" name="Picture 4" descr="C:\Users\Fjohnson\AppData\Local\Microsoft\Windows\Temporary Internet Files\Content.IE5\MMOSTK2V\money1[1]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808609"/>
            <a:ext cx="2050458" cy="15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johnson\AppData\Local\Microsoft\Windows\Temporary Internet Files\Content.IE5\AHI4YN9I\cUrqJ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3" y="3933056"/>
            <a:ext cx="1708177" cy="16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Fjohnson\AppData\Local\Microsoft\Windows\Temporary Internet Files\Content.IE5\PYXK48NB\silhouette-young-man[1]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63" y="3460366"/>
            <a:ext cx="2928938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2" t="8023" r="33648" b="66693"/>
          <a:stretch/>
        </p:blipFill>
        <p:spPr>
          <a:xfrm flipH="1">
            <a:off x="755576" y="402482"/>
            <a:ext cx="3898604" cy="5158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3068960"/>
            <a:ext cx="4104456" cy="808851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language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5624" y="1844824"/>
            <a:ext cx="4104456" cy="808851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 away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20688"/>
            <a:ext cx="4104456" cy="808851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farm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420349"/>
            <a:ext cx="4104456" cy="808851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GB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ricked</a:t>
            </a:r>
            <a:endParaRPr lang="en-GB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808" y="242088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all day</a:t>
            </a:r>
          </a:p>
          <a:p>
            <a:r>
              <a:rPr lang="en-GB" sz="44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bed</a:t>
            </a:r>
          </a:p>
          <a:p>
            <a:r>
              <a:rPr lang="en-GB" sz="44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little money</a:t>
            </a:r>
            <a:endParaRPr lang="en-GB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0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3" y="5885785"/>
            <a:ext cx="785063" cy="88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8" y="1113557"/>
            <a:ext cx="7457394" cy="43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104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50</cp:revision>
  <dcterms:created xsi:type="dcterms:W3CDTF">2015-08-06T10:54:41Z</dcterms:created>
  <dcterms:modified xsi:type="dcterms:W3CDTF">2015-09-21T14:25:04Z</dcterms:modified>
</cp:coreProperties>
</file>