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79D76-07B9-4E7F-84C0-BA466CDCEAA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4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5C87C-0524-47E9-B640-AA715D971D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651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2BB32-F63A-45DB-8195-D31B7DE375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126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3ACFB-5E9C-46B1-8165-5C928914CF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202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36A39-7B17-4B37-8D5B-7CFFD7821B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195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045FB-45E0-4687-9896-A5EC42FEAF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588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89420-E672-4B4B-AC4A-E8AC59E4FE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358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FF39B-8D84-4B73-B501-E553249D10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186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F177A-9B76-402F-84EB-1EE229C18F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218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A91A1-F815-440D-90F3-3B65AC860E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816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C8030-BC9F-4DD5-83BF-36B9438D41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38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9FD0BB-8350-435B-8C98-61EF896723D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08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08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defaultuser</dc:creator>
  <cp:lastModifiedBy>The Salvation Army</cp:lastModifiedBy>
  <cp:revision>6</cp:revision>
  <dcterms:created xsi:type="dcterms:W3CDTF">2008-03-10T09:55:37Z</dcterms:created>
  <dcterms:modified xsi:type="dcterms:W3CDTF">2019-04-16T13:20:22Z</dcterms:modified>
</cp:coreProperties>
</file>